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0" r:id="rId5"/>
    <p:sldId id="299" r:id="rId6"/>
    <p:sldId id="300" r:id="rId7"/>
    <p:sldId id="275" r:id="rId8"/>
    <p:sldId id="301" r:id="rId9"/>
    <p:sldId id="274" r:id="rId10"/>
    <p:sldId id="302" r:id="rId11"/>
    <p:sldId id="381" r:id="rId12"/>
    <p:sldId id="303" r:id="rId13"/>
    <p:sldId id="379" r:id="rId14"/>
    <p:sldId id="380" r:id="rId15"/>
    <p:sldId id="305" r:id="rId16"/>
    <p:sldId id="304" r:id="rId17"/>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44B06F-E815-4097-8F9D-6DDDE7B804CD}" v="4" dt="2025-03-04T11:13:42.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20" d="100"/>
          <a:sy n="120" d="100"/>
        </p:scale>
        <p:origin x="126"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FA44B06F-E815-4097-8F9D-6DDDE7B804CD}"/>
    <pc:docChg chg="custSel delSld modSld">
      <pc:chgData name="Schrall Maija" userId="60c1a822-4f7e-4063-8333-1039756e1a7a" providerId="ADAL" clId="{FA44B06F-E815-4097-8F9D-6DDDE7B804CD}" dt="2025-03-04T11:12:22.079" v="67" actId="47"/>
      <pc:docMkLst>
        <pc:docMk/>
      </pc:docMkLst>
      <pc:sldChg chg="addSp delSp modSp mod">
        <pc:chgData name="Schrall Maija" userId="60c1a822-4f7e-4063-8333-1039756e1a7a" providerId="ADAL" clId="{FA44B06F-E815-4097-8F9D-6DDDE7B804CD}" dt="2025-02-19T08:25:13.754" v="25" actId="1076"/>
        <pc:sldMkLst>
          <pc:docMk/>
          <pc:sldMk cId="1995822633" sldId="274"/>
        </pc:sldMkLst>
        <pc:picChg chg="add mod">
          <ac:chgData name="Schrall Maija" userId="60c1a822-4f7e-4063-8333-1039756e1a7a" providerId="ADAL" clId="{FA44B06F-E815-4097-8F9D-6DDDE7B804CD}" dt="2025-02-19T08:25:13.754" v="25" actId="1076"/>
          <ac:picMkLst>
            <pc:docMk/>
            <pc:sldMk cId="1995822633" sldId="274"/>
            <ac:picMk id="5" creationId="{03A44217-A578-6BDE-71A9-C660170BA851}"/>
          </ac:picMkLst>
        </pc:picChg>
      </pc:sldChg>
      <pc:sldChg chg="addSp delSp modSp mod">
        <pc:chgData name="Schrall Maija" userId="60c1a822-4f7e-4063-8333-1039756e1a7a" providerId="ADAL" clId="{FA44B06F-E815-4097-8F9D-6DDDE7B804CD}" dt="2025-02-19T08:21:37.136" v="17" actId="14100"/>
        <pc:sldMkLst>
          <pc:docMk/>
          <pc:sldMk cId="3653509252" sldId="275"/>
        </pc:sldMkLst>
        <pc:picChg chg="add mod">
          <ac:chgData name="Schrall Maija" userId="60c1a822-4f7e-4063-8333-1039756e1a7a" providerId="ADAL" clId="{FA44B06F-E815-4097-8F9D-6DDDE7B804CD}" dt="2025-02-19T08:21:37.136" v="17" actId="14100"/>
          <ac:picMkLst>
            <pc:docMk/>
            <pc:sldMk cId="3653509252" sldId="275"/>
            <ac:picMk id="5" creationId="{A421B554-1833-3CC7-EE9B-6065465949D3}"/>
          </ac:picMkLst>
        </pc:picChg>
      </pc:sldChg>
      <pc:sldChg chg="modSp del mod">
        <pc:chgData name="Schrall Maija" userId="60c1a822-4f7e-4063-8333-1039756e1a7a" providerId="ADAL" clId="{FA44B06F-E815-4097-8F9D-6DDDE7B804CD}" dt="2025-03-04T11:12:22.079" v="67" actId="47"/>
        <pc:sldMkLst>
          <pc:docMk/>
          <pc:sldMk cId="23150120" sldId="291"/>
        </pc:sldMkLst>
      </pc:sldChg>
      <pc:sldChg chg="addSp delSp modSp mod">
        <pc:chgData name="Schrall Maija" userId="60c1a822-4f7e-4063-8333-1039756e1a7a" providerId="ADAL" clId="{FA44B06F-E815-4097-8F9D-6DDDE7B804CD}" dt="2025-02-19T08:18:44.164" v="9" actId="1076"/>
        <pc:sldMkLst>
          <pc:docMk/>
          <pc:sldMk cId="1192718695" sldId="299"/>
        </pc:sldMkLst>
        <pc:picChg chg="add mod">
          <ac:chgData name="Schrall Maija" userId="60c1a822-4f7e-4063-8333-1039756e1a7a" providerId="ADAL" clId="{FA44B06F-E815-4097-8F9D-6DDDE7B804CD}" dt="2025-02-19T08:18:44.164" v="9" actId="1076"/>
          <ac:picMkLst>
            <pc:docMk/>
            <pc:sldMk cId="1192718695" sldId="299"/>
            <ac:picMk id="5" creationId="{D6690C0B-C7F6-554A-684F-28B78733B55C}"/>
          </ac:picMkLst>
        </pc:picChg>
      </pc:sldChg>
      <pc:sldChg chg="addSp delSp modSp mod">
        <pc:chgData name="Schrall Maija" userId="60c1a822-4f7e-4063-8333-1039756e1a7a" providerId="ADAL" clId="{FA44B06F-E815-4097-8F9D-6DDDE7B804CD}" dt="2025-02-19T08:21:02.630" v="13" actId="1076"/>
        <pc:sldMkLst>
          <pc:docMk/>
          <pc:sldMk cId="1818822371" sldId="300"/>
        </pc:sldMkLst>
        <pc:picChg chg="add mod">
          <ac:chgData name="Schrall Maija" userId="60c1a822-4f7e-4063-8333-1039756e1a7a" providerId="ADAL" clId="{FA44B06F-E815-4097-8F9D-6DDDE7B804CD}" dt="2025-02-19T08:21:02.630" v="13" actId="1076"/>
          <ac:picMkLst>
            <pc:docMk/>
            <pc:sldMk cId="1818822371" sldId="300"/>
            <ac:picMk id="5" creationId="{21377ADA-D979-9E76-83FF-E0FEF70A6D97}"/>
          </ac:picMkLst>
        </pc:picChg>
      </pc:sldChg>
      <pc:sldChg chg="addSp delSp modSp mod">
        <pc:chgData name="Schrall Maija" userId="60c1a822-4f7e-4063-8333-1039756e1a7a" providerId="ADAL" clId="{FA44B06F-E815-4097-8F9D-6DDDE7B804CD}" dt="2025-02-19T08:23:37.540" v="21" actId="14100"/>
        <pc:sldMkLst>
          <pc:docMk/>
          <pc:sldMk cId="2725398103" sldId="301"/>
        </pc:sldMkLst>
        <pc:picChg chg="add mod">
          <ac:chgData name="Schrall Maija" userId="60c1a822-4f7e-4063-8333-1039756e1a7a" providerId="ADAL" clId="{FA44B06F-E815-4097-8F9D-6DDDE7B804CD}" dt="2025-02-19T08:23:37.540" v="21" actId="14100"/>
          <ac:picMkLst>
            <pc:docMk/>
            <pc:sldMk cId="2725398103" sldId="301"/>
            <ac:picMk id="5" creationId="{F7DCB25C-E676-C7D3-4A10-606871053156}"/>
          </ac:picMkLst>
        </pc:picChg>
      </pc:sldChg>
      <pc:sldChg chg="addSp delSp modSp mod">
        <pc:chgData name="Schrall Maija" userId="60c1a822-4f7e-4063-8333-1039756e1a7a" providerId="ADAL" clId="{FA44B06F-E815-4097-8F9D-6DDDE7B804CD}" dt="2025-02-19T08:26:14.437" v="28" actId="1076"/>
        <pc:sldMkLst>
          <pc:docMk/>
          <pc:sldMk cId="1979914101" sldId="302"/>
        </pc:sldMkLst>
        <pc:picChg chg="add mod">
          <ac:chgData name="Schrall Maija" userId="60c1a822-4f7e-4063-8333-1039756e1a7a" providerId="ADAL" clId="{FA44B06F-E815-4097-8F9D-6DDDE7B804CD}" dt="2025-02-19T08:26:14.437" v="28" actId="1076"/>
          <ac:picMkLst>
            <pc:docMk/>
            <pc:sldMk cId="1979914101" sldId="302"/>
            <ac:picMk id="5" creationId="{6A8D5396-BD8D-D94C-CF60-4B142F5810BF}"/>
          </ac:picMkLst>
        </pc:picChg>
      </pc:sldChg>
      <pc:sldChg chg="addSp delSp modSp mod">
        <pc:chgData name="Schrall Maija" userId="60c1a822-4f7e-4063-8333-1039756e1a7a" providerId="ADAL" clId="{FA44B06F-E815-4097-8F9D-6DDDE7B804CD}" dt="2025-02-19T08:28:23.454" v="36" actId="14100"/>
        <pc:sldMkLst>
          <pc:docMk/>
          <pc:sldMk cId="1969524118" sldId="303"/>
        </pc:sldMkLst>
        <pc:picChg chg="add mod">
          <ac:chgData name="Schrall Maija" userId="60c1a822-4f7e-4063-8333-1039756e1a7a" providerId="ADAL" clId="{FA44B06F-E815-4097-8F9D-6DDDE7B804CD}" dt="2025-02-19T08:28:23.454" v="36" actId="14100"/>
          <ac:picMkLst>
            <pc:docMk/>
            <pc:sldMk cId="1969524118" sldId="303"/>
            <ac:picMk id="5" creationId="{0F54AA26-3AA0-63B3-2D7B-504D339259E6}"/>
          </ac:picMkLst>
        </pc:picChg>
      </pc:sldChg>
      <pc:sldChg chg="addSp delSp modSp mod">
        <pc:chgData name="Schrall Maija" userId="60c1a822-4f7e-4063-8333-1039756e1a7a" providerId="ADAL" clId="{FA44B06F-E815-4097-8F9D-6DDDE7B804CD}" dt="2025-02-19T08:30:00.328" v="39" actId="1076"/>
        <pc:sldMkLst>
          <pc:docMk/>
          <pc:sldMk cId="4261061074" sldId="379"/>
        </pc:sldMkLst>
        <pc:picChg chg="add mod">
          <ac:chgData name="Schrall Maija" userId="60c1a822-4f7e-4063-8333-1039756e1a7a" providerId="ADAL" clId="{FA44B06F-E815-4097-8F9D-6DDDE7B804CD}" dt="2025-02-19T08:30:00.328" v="39" actId="1076"/>
          <ac:picMkLst>
            <pc:docMk/>
            <pc:sldMk cId="4261061074" sldId="379"/>
            <ac:picMk id="5" creationId="{EF6C72D3-71EA-5836-FAFB-460405CFF5F7}"/>
          </ac:picMkLst>
        </pc:picChg>
      </pc:sldChg>
      <pc:sldChg chg="addSp delSp modSp mod">
        <pc:chgData name="Schrall Maija" userId="60c1a822-4f7e-4063-8333-1039756e1a7a" providerId="ADAL" clId="{FA44B06F-E815-4097-8F9D-6DDDE7B804CD}" dt="2025-02-19T08:30:31.625" v="43" actId="14100"/>
        <pc:sldMkLst>
          <pc:docMk/>
          <pc:sldMk cId="377946268" sldId="380"/>
        </pc:sldMkLst>
        <pc:picChg chg="add mod">
          <ac:chgData name="Schrall Maija" userId="60c1a822-4f7e-4063-8333-1039756e1a7a" providerId="ADAL" clId="{FA44B06F-E815-4097-8F9D-6DDDE7B804CD}" dt="2025-02-19T08:30:31.625" v="43" actId="14100"/>
          <ac:picMkLst>
            <pc:docMk/>
            <pc:sldMk cId="377946268" sldId="380"/>
            <ac:picMk id="5" creationId="{497AB9F4-79A3-D7E2-C1D8-9BDFBED9A808}"/>
          </ac:picMkLst>
        </pc:picChg>
      </pc:sldChg>
      <pc:sldChg chg="addSp delSp modSp mod">
        <pc:chgData name="Schrall Maija" userId="60c1a822-4f7e-4063-8333-1039756e1a7a" providerId="ADAL" clId="{FA44B06F-E815-4097-8F9D-6DDDE7B804CD}" dt="2025-02-19T08:27:36.159" v="32" actId="1076"/>
        <pc:sldMkLst>
          <pc:docMk/>
          <pc:sldMk cId="421387107" sldId="381"/>
        </pc:sldMkLst>
        <pc:picChg chg="add mod">
          <ac:chgData name="Schrall Maija" userId="60c1a822-4f7e-4063-8333-1039756e1a7a" providerId="ADAL" clId="{FA44B06F-E815-4097-8F9D-6DDDE7B804CD}" dt="2025-02-19T08:27:36.159" v="32" actId="1076"/>
          <ac:picMkLst>
            <pc:docMk/>
            <pc:sldMk cId="421387107" sldId="381"/>
            <ac:picMk id="5" creationId="{8BB1892B-15B8-9E15-F32E-D73C51F1D6CD}"/>
          </ac:picMkLst>
        </pc:picChg>
      </pc:sldChg>
    </pc:docChg>
  </pc:docChgLst>
  <pc:docChgLst>
    <pc:chgData name="Schrall Maija" userId="60c1a822-4f7e-4063-8333-1039756e1a7a" providerId="ADAL" clId="{CE2E5219-EE80-49C2-818E-07FB836160A8}"/>
    <pc:docChg chg="custSel modSld">
      <pc:chgData name="Schrall Maija" userId="60c1a822-4f7e-4063-8333-1039756e1a7a" providerId="ADAL" clId="{CE2E5219-EE80-49C2-818E-07FB836160A8}" dt="2024-08-29T07:38:42.446" v="69"/>
      <pc:docMkLst>
        <pc:docMk/>
      </pc:docMkLst>
      <pc:sldChg chg="addSp delSp modSp mod">
        <pc:chgData name="Schrall Maija" userId="60c1a822-4f7e-4063-8333-1039756e1a7a" providerId="ADAL" clId="{CE2E5219-EE80-49C2-818E-07FB836160A8}" dt="2024-08-29T07:34:14.295" v="48" actId="14100"/>
        <pc:sldMkLst>
          <pc:docMk/>
          <pc:sldMk cId="1995822633" sldId="274"/>
        </pc:sldMkLst>
      </pc:sldChg>
      <pc:sldChg chg="addSp delSp modSp mod">
        <pc:chgData name="Schrall Maija" userId="60c1a822-4f7e-4063-8333-1039756e1a7a" providerId="ADAL" clId="{CE2E5219-EE80-49C2-818E-07FB836160A8}" dt="2024-08-29T07:31:54.522" v="37" actId="1076"/>
        <pc:sldMkLst>
          <pc:docMk/>
          <pc:sldMk cId="3653509252" sldId="275"/>
        </pc:sldMkLst>
      </pc:sldChg>
      <pc:sldChg chg="modSp mod">
        <pc:chgData name="Schrall Maija" userId="60c1a822-4f7e-4063-8333-1039756e1a7a" providerId="ADAL" clId="{CE2E5219-EE80-49C2-818E-07FB836160A8}" dt="2024-08-23T06:25:13.061" v="22" actId="207"/>
        <pc:sldMkLst>
          <pc:docMk/>
          <pc:sldMk cId="23150120" sldId="291"/>
        </pc:sldMkLst>
      </pc:sldChg>
      <pc:sldChg chg="addSp delSp modSp mod">
        <pc:chgData name="Schrall Maija" userId="60c1a822-4f7e-4063-8333-1039756e1a7a" providerId="ADAL" clId="{CE2E5219-EE80-49C2-818E-07FB836160A8}" dt="2024-08-29T07:29:58.061" v="26" actId="1076"/>
        <pc:sldMkLst>
          <pc:docMk/>
          <pc:sldMk cId="1192718695" sldId="299"/>
        </pc:sldMkLst>
      </pc:sldChg>
      <pc:sldChg chg="addSp delSp modSp mod">
        <pc:chgData name="Schrall Maija" userId="60c1a822-4f7e-4063-8333-1039756e1a7a" providerId="ADAL" clId="{CE2E5219-EE80-49C2-818E-07FB836160A8}" dt="2024-08-29T07:31:14.911" v="31" actId="14100"/>
        <pc:sldMkLst>
          <pc:docMk/>
          <pc:sldMk cId="1818822371" sldId="300"/>
        </pc:sldMkLst>
      </pc:sldChg>
      <pc:sldChg chg="addSp delSp modSp mod">
        <pc:chgData name="Schrall Maija" userId="60c1a822-4f7e-4063-8333-1039756e1a7a" providerId="ADAL" clId="{CE2E5219-EE80-49C2-818E-07FB836160A8}" dt="2024-08-29T07:32:50.138" v="43" actId="1076"/>
        <pc:sldMkLst>
          <pc:docMk/>
          <pc:sldMk cId="2725398103" sldId="301"/>
        </pc:sldMkLst>
      </pc:sldChg>
      <pc:sldChg chg="addSp delSp modSp mod">
        <pc:chgData name="Schrall Maija" userId="60c1a822-4f7e-4063-8333-1039756e1a7a" providerId="ADAL" clId="{CE2E5219-EE80-49C2-818E-07FB836160A8}" dt="2024-08-29T07:34:46.857" v="53" actId="14100"/>
        <pc:sldMkLst>
          <pc:docMk/>
          <pc:sldMk cId="1979914101" sldId="302"/>
        </pc:sldMkLst>
      </pc:sldChg>
      <pc:sldChg chg="addSp delSp modSp mod">
        <pc:chgData name="Schrall Maija" userId="60c1a822-4f7e-4063-8333-1039756e1a7a" providerId="ADAL" clId="{CE2E5219-EE80-49C2-818E-07FB836160A8}" dt="2024-08-29T07:37:20.395" v="65" actId="14100"/>
        <pc:sldMkLst>
          <pc:docMk/>
          <pc:sldMk cId="1969524118" sldId="303"/>
        </pc:sldMkLst>
      </pc:sldChg>
      <pc:sldChg chg="addSp delSp modSp mod">
        <pc:chgData name="Schrall Maija" userId="60c1a822-4f7e-4063-8333-1039756e1a7a" providerId="ADAL" clId="{CE2E5219-EE80-49C2-818E-07FB836160A8}" dt="2024-08-29T07:38:28.508" v="67"/>
        <pc:sldMkLst>
          <pc:docMk/>
          <pc:sldMk cId="4261061074" sldId="379"/>
        </pc:sldMkLst>
      </pc:sldChg>
      <pc:sldChg chg="addSp delSp modSp mod">
        <pc:chgData name="Schrall Maija" userId="60c1a822-4f7e-4063-8333-1039756e1a7a" providerId="ADAL" clId="{CE2E5219-EE80-49C2-818E-07FB836160A8}" dt="2024-08-29T07:38:42.446" v="69"/>
        <pc:sldMkLst>
          <pc:docMk/>
          <pc:sldMk cId="377946268" sldId="380"/>
        </pc:sldMkLst>
      </pc:sldChg>
      <pc:sldChg chg="addSp delSp modSp mod">
        <pc:chgData name="Schrall Maija" userId="60c1a822-4f7e-4063-8333-1039756e1a7a" providerId="ADAL" clId="{CE2E5219-EE80-49C2-818E-07FB836160A8}" dt="2024-08-29T07:35:44.673" v="58" actId="14100"/>
        <pc:sldMkLst>
          <pc:docMk/>
          <pc:sldMk cId="421387107" sldId="381"/>
        </pc:sldMkLst>
      </pc:sldChg>
    </pc:docChg>
  </pc:docChgLst>
  <pc:docChgLst>
    <pc:chgData name="Schrall Maija" userId="60c1a822-4f7e-4063-8333-1039756e1a7a" providerId="ADAL" clId="{52744BFF-A6B2-40CA-BE9A-DD84813562A8}"/>
    <pc:docChg chg="custSel addSld delSld modSld">
      <pc:chgData name="Schrall Maija" userId="60c1a822-4f7e-4063-8333-1039756e1a7a" providerId="ADAL" clId="{52744BFF-A6B2-40CA-BE9A-DD84813562A8}" dt="2024-05-16T11:50:46.337" v="176" actId="14100"/>
      <pc:docMkLst>
        <pc:docMk/>
      </pc:docMkLst>
      <pc:sldChg chg="addSp delSp modSp mod">
        <pc:chgData name="Schrall Maija" userId="60c1a822-4f7e-4063-8333-1039756e1a7a" providerId="ADAL" clId="{52744BFF-A6B2-40CA-BE9A-DD84813562A8}" dt="2024-05-16T10:22:11.107" v="156" actId="1076"/>
        <pc:sldMkLst>
          <pc:docMk/>
          <pc:sldMk cId="1995822633" sldId="274"/>
        </pc:sldMkLst>
      </pc:sldChg>
      <pc:sldChg chg="addSp delSp modSp mod">
        <pc:chgData name="Schrall Maija" userId="60c1a822-4f7e-4063-8333-1039756e1a7a" providerId="ADAL" clId="{52744BFF-A6B2-40CA-BE9A-DD84813562A8}" dt="2024-05-16T10:16:15.014" v="146" actId="14100"/>
        <pc:sldMkLst>
          <pc:docMk/>
          <pc:sldMk cId="3653509252" sldId="275"/>
        </pc:sldMkLst>
      </pc:sldChg>
      <pc:sldChg chg="addSp delSp modSp del mod">
        <pc:chgData name="Schrall Maija" userId="60c1a822-4f7e-4063-8333-1039756e1a7a" providerId="ADAL" clId="{52744BFF-A6B2-40CA-BE9A-DD84813562A8}" dt="2024-05-16T10:24:40.151" v="163" actId="47"/>
        <pc:sldMkLst>
          <pc:docMk/>
          <pc:sldMk cId="3229017662" sldId="284"/>
        </pc:sldMkLst>
      </pc:sldChg>
      <pc:sldChg chg="modSp mod">
        <pc:chgData name="Schrall Maija" userId="60c1a822-4f7e-4063-8333-1039756e1a7a" providerId="ADAL" clId="{52744BFF-A6B2-40CA-BE9A-DD84813562A8}" dt="2024-05-16T10:10:23.151" v="126" actId="20577"/>
        <pc:sldMkLst>
          <pc:docMk/>
          <pc:sldMk cId="23150120" sldId="291"/>
        </pc:sldMkLst>
      </pc:sldChg>
      <pc:sldChg chg="addSp delSp modSp mod">
        <pc:chgData name="Schrall Maija" userId="60c1a822-4f7e-4063-8333-1039756e1a7a" providerId="ADAL" clId="{52744BFF-A6B2-40CA-BE9A-DD84813562A8}" dt="2024-05-16T10:13:37.144" v="133" actId="14100"/>
        <pc:sldMkLst>
          <pc:docMk/>
          <pc:sldMk cId="1192718695" sldId="299"/>
        </pc:sldMkLst>
      </pc:sldChg>
      <pc:sldChg chg="addSp delSp modSp mod">
        <pc:chgData name="Schrall Maija" userId="60c1a822-4f7e-4063-8333-1039756e1a7a" providerId="ADAL" clId="{52744BFF-A6B2-40CA-BE9A-DD84813562A8}" dt="2024-05-16T10:15:28.545" v="139" actId="14100"/>
        <pc:sldMkLst>
          <pc:docMk/>
          <pc:sldMk cId="1818822371" sldId="300"/>
        </pc:sldMkLst>
      </pc:sldChg>
      <pc:sldChg chg="addSp delSp modSp mod">
        <pc:chgData name="Schrall Maija" userId="60c1a822-4f7e-4063-8333-1039756e1a7a" providerId="ADAL" clId="{52744BFF-A6B2-40CA-BE9A-DD84813562A8}" dt="2024-05-16T10:17:47.584" v="151" actId="14100"/>
        <pc:sldMkLst>
          <pc:docMk/>
          <pc:sldMk cId="2725398103" sldId="301"/>
        </pc:sldMkLst>
      </pc:sldChg>
      <pc:sldChg chg="addSp delSp modSp mod">
        <pc:chgData name="Schrall Maija" userId="60c1a822-4f7e-4063-8333-1039756e1a7a" providerId="ADAL" clId="{52744BFF-A6B2-40CA-BE9A-DD84813562A8}" dt="2024-05-16T10:22:53.910" v="162" actId="14100"/>
        <pc:sldMkLst>
          <pc:docMk/>
          <pc:sldMk cId="1979914101" sldId="302"/>
        </pc:sldMkLst>
      </pc:sldChg>
      <pc:sldChg chg="addSp delSp modSp mod">
        <pc:chgData name="Schrall Maija" userId="60c1a822-4f7e-4063-8333-1039756e1a7a" providerId="ADAL" clId="{52744BFF-A6B2-40CA-BE9A-DD84813562A8}" dt="2024-05-16T10:24:55.567" v="169" actId="1076"/>
        <pc:sldMkLst>
          <pc:docMk/>
          <pc:sldMk cId="1969524118" sldId="303"/>
        </pc:sldMkLst>
      </pc:sldChg>
      <pc:sldChg chg="addSp delSp modSp mod">
        <pc:chgData name="Schrall Maija" userId="60c1a822-4f7e-4063-8333-1039756e1a7a" providerId="ADAL" clId="{52744BFF-A6B2-40CA-BE9A-DD84813562A8}" dt="2024-02-27T08:31:26.029" v="119" actId="20577"/>
        <pc:sldMkLst>
          <pc:docMk/>
          <pc:sldMk cId="2928420136" sldId="305"/>
        </pc:sldMkLst>
      </pc:sldChg>
      <pc:sldChg chg="addSp delSp modSp mod">
        <pc:chgData name="Schrall Maija" userId="60c1a822-4f7e-4063-8333-1039756e1a7a" providerId="ADAL" clId="{52744BFF-A6B2-40CA-BE9A-DD84813562A8}" dt="2024-02-27T08:28:58.594" v="107" actId="14100"/>
        <pc:sldMkLst>
          <pc:docMk/>
          <pc:sldMk cId="4261061074" sldId="379"/>
        </pc:sldMkLst>
      </pc:sldChg>
      <pc:sldChg chg="addSp delSp modSp mod">
        <pc:chgData name="Schrall Maija" userId="60c1a822-4f7e-4063-8333-1039756e1a7a" providerId="ADAL" clId="{52744BFF-A6B2-40CA-BE9A-DD84813562A8}" dt="2024-02-27T08:29:42.461" v="114" actId="14100"/>
        <pc:sldMkLst>
          <pc:docMk/>
          <pc:sldMk cId="377946268" sldId="380"/>
        </pc:sldMkLst>
      </pc:sldChg>
      <pc:sldChg chg="addSp modSp new mod">
        <pc:chgData name="Schrall Maija" userId="60c1a822-4f7e-4063-8333-1039756e1a7a" providerId="ADAL" clId="{52744BFF-A6B2-40CA-BE9A-DD84813562A8}" dt="2024-05-16T11:50:46.337" v="176" actId="14100"/>
        <pc:sldMkLst>
          <pc:docMk/>
          <pc:sldMk cId="421387107" sldId="381"/>
        </pc:sldMkLst>
      </pc:sldChg>
    </pc:docChg>
  </pc:docChgLst>
  <pc:docChgLst>
    <pc:chgData name="Schrall Maija" userId="60c1a822-4f7e-4063-8333-1039756e1a7a" providerId="ADAL" clId="{494676CB-A6ED-41DD-B94C-DD76A108E621}"/>
    <pc:docChg chg="custSel modSld">
      <pc:chgData name="Schrall Maija" userId="60c1a822-4f7e-4063-8333-1039756e1a7a" providerId="ADAL" clId="{494676CB-A6ED-41DD-B94C-DD76A108E621}" dt="2024-11-26T05:47:50.350" v="50" actId="1035"/>
      <pc:docMkLst>
        <pc:docMk/>
      </pc:docMkLst>
      <pc:sldChg chg="addSp delSp modSp mod">
        <pc:chgData name="Schrall Maija" userId="60c1a822-4f7e-4063-8333-1039756e1a7a" providerId="ADAL" clId="{494676CB-A6ED-41DD-B94C-DD76A108E621}" dt="2024-11-26T05:45:19.503" v="32" actId="14100"/>
        <pc:sldMkLst>
          <pc:docMk/>
          <pc:sldMk cId="1995822633" sldId="274"/>
        </pc:sldMkLst>
      </pc:sldChg>
      <pc:sldChg chg="addSp delSp modSp mod">
        <pc:chgData name="Schrall Maija" userId="60c1a822-4f7e-4063-8333-1039756e1a7a" providerId="ADAL" clId="{494676CB-A6ED-41DD-B94C-DD76A108E621}" dt="2024-11-26T05:42:32.214" v="22" actId="14100"/>
        <pc:sldMkLst>
          <pc:docMk/>
          <pc:sldMk cId="3653509252" sldId="275"/>
        </pc:sldMkLst>
      </pc:sldChg>
      <pc:sldChg chg="modSp mod">
        <pc:chgData name="Schrall Maija" userId="60c1a822-4f7e-4063-8333-1039756e1a7a" providerId="ADAL" clId="{494676CB-A6ED-41DD-B94C-DD76A108E621}" dt="2024-11-18T12:43:21.243" v="3" actId="108"/>
        <pc:sldMkLst>
          <pc:docMk/>
          <pc:sldMk cId="23150120" sldId="291"/>
        </pc:sldMkLst>
      </pc:sldChg>
      <pc:sldChg chg="addSp delSp modSp mod">
        <pc:chgData name="Schrall Maija" userId="60c1a822-4f7e-4063-8333-1039756e1a7a" providerId="ADAL" clId="{494676CB-A6ED-41DD-B94C-DD76A108E621}" dt="2024-11-26T05:40:31.883" v="11" actId="1035"/>
        <pc:sldMkLst>
          <pc:docMk/>
          <pc:sldMk cId="1192718695" sldId="299"/>
        </pc:sldMkLst>
      </pc:sldChg>
      <pc:sldChg chg="addSp delSp modSp mod">
        <pc:chgData name="Schrall Maija" userId="60c1a822-4f7e-4063-8333-1039756e1a7a" providerId="ADAL" clId="{494676CB-A6ED-41DD-B94C-DD76A108E621}" dt="2024-11-26T05:41:51.871" v="17" actId="14100"/>
        <pc:sldMkLst>
          <pc:docMk/>
          <pc:sldMk cId="1818822371" sldId="300"/>
        </pc:sldMkLst>
      </pc:sldChg>
      <pc:sldChg chg="addSp delSp modSp mod">
        <pc:chgData name="Schrall Maija" userId="60c1a822-4f7e-4063-8333-1039756e1a7a" providerId="ADAL" clId="{494676CB-A6ED-41DD-B94C-DD76A108E621}" dt="2024-11-26T05:43:21.917" v="27" actId="14100"/>
        <pc:sldMkLst>
          <pc:docMk/>
          <pc:sldMk cId="2725398103" sldId="301"/>
        </pc:sldMkLst>
      </pc:sldChg>
      <pc:sldChg chg="addSp delSp modSp mod">
        <pc:chgData name="Schrall Maija" userId="60c1a822-4f7e-4063-8333-1039756e1a7a" providerId="ADAL" clId="{494676CB-A6ED-41DD-B94C-DD76A108E621}" dt="2024-11-26T05:45:56.647" v="37" actId="14100"/>
        <pc:sldMkLst>
          <pc:docMk/>
          <pc:sldMk cId="1979914101" sldId="302"/>
        </pc:sldMkLst>
      </pc:sldChg>
      <pc:sldChg chg="addSp delSp modSp mod">
        <pc:chgData name="Schrall Maija" userId="60c1a822-4f7e-4063-8333-1039756e1a7a" providerId="ADAL" clId="{494676CB-A6ED-41DD-B94C-DD76A108E621}" dt="2024-11-26T05:47:50.350" v="50" actId="1035"/>
        <pc:sldMkLst>
          <pc:docMk/>
          <pc:sldMk cId="1969524118" sldId="303"/>
        </pc:sldMkLst>
      </pc:sldChg>
      <pc:sldChg chg="addSp delSp modSp mod">
        <pc:chgData name="Schrall Maija" userId="60c1a822-4f7e-4063-8333-1039756e1a7a" providerId="ADAL" clId="{494676CB-A6ED-41DD-B94C-DD76A108E621}" dt="2024-11-26T05:46:51.086" v="43" actId="14100"/>
        <pc:sldMkLst>
          <pc:docMk/>
          <pc:sldMk cId="421387107" sldId="3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12</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Källa: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4.3.2025</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Källa: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Källa: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Källa: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4.3.2025</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Källa: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4.3.2025</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a:t>Källa: Tela</a:t>
            </a:r>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EF6C72D3-71EA-5836-FAFB-460405CFF5F7}"/>
              </a:ext>
            </a:extLst>
          </p:cNvPr>
          <p:cNvPicPr>
            <a:picLocks noChangeAspect="1"/>
          </p:cNvPicPr>
          <p:nvPr/>
        </p:nvPicPr>
        <p:blipFill>
          <a:blip r:embed="rId2"/>
          <a:stretch>
            <a:fillRect/>
          </a:stretch>
        </p:blipFill>
        <p:spPr>
          <a:xfrm>
            <a:off x="1619019" y="116631"/>
            <a:ext cx="8869013" cy="6049219"/>
          </a:xfrm>
          <a:prstGeom prst="rect">
            <a:avLst/>
          </a:prstGeom>
        </p:spPr>
      </p:pic>
      <p:sp>
        <p:nvSpPr>
          <p:cNvPr id="3" name="Alatunnisteen paikkamerkki 2">
            <a:extLst>
              <a:ext uri="{FF2B5EF4-FFF2-40B4-BE49-F238E27FC236}">
                <a16:creationId xmlns:a16="http://schemas.microsoft.com/office/drawing/2014/main" id="{E2AB09B5-F8CF-A3A5-BF7C-5F69C08EB318}"/>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426106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497AB9F4-79A3-D7E2-C1D8-9BDFBED9A808}"/>
              </a:ext>
            </a:extLst>
          </p:cNvPr>
          <p:cNvPicPr>
            <a:picLocks noChangeAspect="1"/>
          </p:cNvPicPr>
          <p:nvPr/>
        </p:nvPicPr>
        <p:blipFill>
          <a:blip r:embed="rId2"/>
          <a:stretch>
            <a:fillRect/>
          </a:stretch>
        </p:blipFill>
        <p:spPr>
          <a:xfrm>
            <a:off x="1597756" y="150103"/>
            <a:ext cx="8721099" cy="6015201"/>
          </a:xfrm>
          <a:prstGeom prst="rect">
            <a:avLst/>
          </a:prstGeom>
        </p:spPr>
      </p:pic>
      <p:sp>
        <p:nvSpPr>
          <p:cNvPr id="3" name="Alatunnisteen paikkamerkki 2">
            <a:extLst>
              <a:ext uri="{FF2B5EF4-FFF2-40B4-BE49-F238E27FC236}">
                <a16:creationId xmlns:a16="http://schemas.microsoft.com/office/drawing/2014/main" id="{123BFE69-302B-6F8A-CC1F-200F36CAEB93}"/>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37794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4.3.2025</a:t>
            </a:r>
            <a:endParaRPr lang="fi-FI" dirty="0"/>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1997-2023, </a:t>
            </a:r>
            <a:r>
              <a:rPr lang="sv-FI" sz="2000" b="0" dirty="0"/>
              <a:t>procent</a:t>
            </a:r>
            <a:r>
              <a:rPr lang="fi-FI" sz="2000" b="0" dirty="0"/>
              <a:t> av </a:t>
            </a:r>
            <a:r>
              <a:rPr lang="sv-FI" sz="2000" b="0" dirty="0"/>
              <a:t>sysselsatt</a:t>
            </a:r>
            <a:r>
              <a:rPr lang="fi-FI" sz="2000" b="0" dirty="0"/>
              <a:t> </a:t>
            </a:r>
            <a:r>
              <a:rPr lang="sv-FI" sz="2000" b="0" dirty="0"/>
              <a:t>kapital</a:t>
            </a:r>
          </a:p>
        </p:txBody>
      </p:sp>
      <p:pic>
        <p:nvPicPr>
          <p:cNvPr id="3" name="Kuva 2">
            <a:extLst>
              <a:ext uri="{FF2B5EF4-FFF2-40B4-BE49-F238E27FC236}">
                <a16:creationId xmlns:a16="http://schemas.microsoft.com/office/drawing/2014/main" id="{4DC88AE9-9B05-D7A6-65E5-D8E9969F3F40}"/>
              </a:ext>
            </a:extLst>
          </p:cNvPr>
          <p:cNvPicPr>
            <a:picLocks noChangeAspect="1"/>
          </p:cNvPicPr>
          <p:nvPr/>
        </p:nvPicPr>
        <p:blipFill>
          <a:blip r:embed="rId3"/>
          <a:stretch>
            <a:fillRect/>
          </a:stretch>
        </p:blipFill>
        <p:spPr>
          <a:xfrm>
            <a:off x="2386262" y="981244"/>
            <a:ext cx="7965922" cy="5256068"/>
          </a:xfrm>
          <a:prstGeom prst="rect">
            <a:avLst/>
          </a:prstGeom>
        </p:spPr>
      </p:pic>
      <p:sp>
        <p:nvSpPr>
          <p:cNvPr id="2" name="Alatunnisteen paikkamerkki 1">
            <a:extLst>
              <a:ext uri="{FF2B5EF4-FFF2-40B4-BE49-F238E27FC236}">
                <a16:creationId xmlns:a16="http://schemas.microsoft.com/office/drawing/2014/main" id="{D070BEB8-E4B9-184D-4221-16535246F26A}"/>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292842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a:t>4.3.2025</a:t>
            </a:r>
            <a:endParaRPr lang="fi-FI" dirty="0"/>
          </a:p>
        </p:txBody>
      </p:sp>
      <p:sp>
        <p:nvSpPr>
          <p:cNvPr id="5" name="Alatunnisteen paikkamerkki 4">
            <a:extLst>
              <a:ext uri="{FF2B5EF4-FFF2-40B4-BE49-F238E27FC236}">
                <a16:creationId xmlns:a16="http://schemas.microsoft.com/office/drawing/2014/main" id="{98E9CBD2-928C-D78F-3419-74919F26757D}"/>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D6690C0B-C7F6-554A-684F-28B78733B55C}"/>
              </a:ext>
            </a:extLst>
          </p:cNvPr>
          <p:cNvPicPr>
            <a:picLocks noChangeAspect="1"/>
          </p:cNvPicPr>
          <p:nvPr/>
        </p:nvPicPr>
        <p:blipFill>
          <a:blip r:embed="rId2"/>
          <a:stretch>
            <a:fillRect/>
          </a:stretch>
        </p:blipFill>
        <p:spPr>
          <a:xfrm>
            <a:off x="1619019" y="116631"/>
            <a:ext cx="8945223" cy="5839640"/>
          </a:xfrm>
          <a:prstGeom prst="rect">
            <a:avLst/>
          </a:prstGeom>
        </p:spPr>
      </p:pic>
      <p:sp>
        <p:nvSpPr>
          <p:cNvPr id="3" name="Alatunnisteen paikkamerkki 2">
            <a:extLst>
              <a:ext uri="{FF2B5EF4-FFF2-40B4-BE49-F238E27FC236}">
                <a16:creationId xmlns:a16="http://schemas.microsoft.com/office/drawing/2014/main" id="{B68D9847-E89A-A647-BE22-52DAA4537237}"/>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19271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21377ADA-D979-9E76-83FF-E0FEF70A6D97}"/>
              </a:ext>
            </a:extLst>
          </p:cNvPr>
          <p:cNvPicPr>
            <a:picLocks noChangeAspect="1"/>
          </p:cNvPicPr>
          <p:nvPr/>
        </p:nvPicPr>
        <p:blipFill>
          <a:blip r:embed="rId2"/>
          <a:stretch>
            <a:fillRect/>
          </a:stretch>
        </p:blipFill>
        <p:spPr>
          <a:xfrm>
            <a:off x="1271464" y="116631"/>
            <a:ext cx="9002381" cy="5849166"/>
          </a:xfrm>
          <a:prstGeom prst="rect">
            <a:avLst/>
          </a:prstGeom>
        </p:spPr>
      </p:pic>
      <p:sp>
        <p:nvSpPr>
          <p:cNvPr id="3" name="Alatunnisteen paikkamerkki 2">
            <a:extLst>
              <a:ext uri="{FF2B5EF4-FFF2-40B4-BE49-F238E27FC236}">
                <a16:creationId xmlns:a16="http://schemas.microsoft.com/office/drawing/2014/main" id="{DA83EF44-973D-6725-90A1-D452C5D6BCC3}"/>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81882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A421B554-1833-3CC7-EE9B-6065465949D3}"/>
              </a:ext>
            </a:extLst>
          </p:cNvPr>
          <p:cNvPicPr>
            <a:picLocks noChangeAspect="1"/>
          </p:cNvPicPr>
          <p:nvPr/>
        </p:nvPicPr>
        <p:blipFill>
          <a:blip r:embed="rId2"/>
          <a:stretch>
            <a:fillRect/>
          </a:stretch>
        </p:blipFill>
        <p:spPr>
          <a:xfrm>
            <a:off x="1592060" y="188640"/>
            <a:ext cx="9474914" cy="5616624"/>
          </a:xfrm>
          <a:prstGeom prst="rect">
            <a:avLst/>
          </a:prstGeom>
        </p:spPr>
      </p:pic>
      <p:sp>
        <p:nvSpPr>
          <p:cNvPr id="3" name="Alatunnisteen paikkamerkki 2">
            <a:extLst>
              <a:ext uri="{FF2B5EF4-FFF2-40B4-BE49-F238E27FC236}">
                <a16:creationId xmlns:a16="http://schemas.microsoft.com/office/drawing/2014/main" id="{4DCF4568-24E9-E0E1-AF6D-F753DC52A8E8}"/>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365350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F7DCB25C-E676-C7D3-4A10-606871053156}"/>
              </a:ext>
            </a:extLst>
          </p:cNvPr>
          <p:cNvPicPr>
            <a:picLocks noChangeAspect="1"/>
          </p:cNvPicPr>
          <p:nvPr/>
        </p:nvPicPr>
        <p:blipFill>
          <a:blip r:embed="rId2"/>
          <a:stretch>
            <a:fillRect/>
          </a:stretch>
        </p:blipFill>
        <p:spPr>
          <a:xfrm>
            <a:off x="1487488" y="188640"/>
            <a:ext cx="9394354" cy="5616624"/>
          </a:xfrm>
          <a:prstGeom prst="rect">
            <a:avLst/>
          </a:prstGeom>
        </p:spPr>
      </p:pic>
      <p:sp>
        <p:nvSpPr>
          <p:cNvPr id="3" name="Alatunnisteen paikkamerkki 2">
            <a:extLst>
              <a:ext uri="{FF2B5EF4-FFF2-40B4-BE49-F238E27FC236}">
                <a16:creationId xmlns:a16="http://schemas.microsoft.com/office/drawing/2014/main" id="{D1A3BBD5-2D52-68F5-5CD4-C075341DA2EF}"/>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272539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03A44217-A578-6BDE-71A9-C660170BA851}"/>
              </a:ext>
            </a:extLst>
          </p:cNvPr>
          <p:cNvPicPr>
            <a:picLocks noChangeAspect="1"/>
          </p:cNvPicPr>
          <p:nvPr/>
        </p:nvPicPr>
        <p:blipFill>
          <a:blip r:embed="rId2"/>
          <a:stretch>
            <a:fillRect/>
          </a:stretch>
        </p:blipFill>
        <p:spPr>
          <a:xfrm>
            <a:off x="1487488" y="44203"/>
            <a:ext cx="8954750" cy="6011114"/>
          </a:xfrm>
          <a:prstGeom prst="rect">
            <a:avLst/>
          </a:prstGeom>
        </p:spPr>
      </p:pic>
      <p:sp>
        <p:nvSpPr>
          <p:cNvPr id="3" name="Alatunnisteen paikkamerkki 2">
            <a:extLst>
              <a:ext uri="{FF2B5EF4-FFF2-40B4-BE49-F238E27FC236}">
                <a16:creationId xmlns:a16="http://schemas.microsoft.com/office/drawing/2014/main" id="{000D19F0-2DAC-2274-D0A4-438709EE70C4}"/>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9958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6A8D5396-BD8D-D94C-CF60-4B142F5810BF}"/>
              </a:ext>
            </a:extLst>
          </p:cNvPr>
          <p:cNvPicPr>
            <a:picLocks noChangeAspect="1"/>
          </p:cNvPicPr>
          <p:nvPr/>
        </p:nvPicPr>
        <p:blipFill>
          <a:blip r:embed="rId2"/>
          <a:stretch>
            <a:fillRect/>
          </a:stretch>
        </p:blipFill>
        <p:spPr>
          <a:xfrm>
            <a:off x="1487488" y="116631"/>
            <a:ext cx="8859486" cy="5944430"/>
          </a:xfrm>
          <a:prstGeom prst="rect">
            <a:avLst/>
          </a:prstGeom>
        </p:spPr>
      </p:pic>
      <p:sp>
        <p:nvSpPr>
          <p:cNvPr id="3" name="Alatunnisteen paikkamerkki 2">
            <a:extLst>
              <a:ext uri="{FF2B5EF4-FFF2-40B4-BE49-F238E27FC236}">
                <a16:creationId xmlns:a16="http://schemas.microsoft.com/office/drawing/2014/main" id="{CD18BB74-0B7A-3E23-C8E5-0F54116A2303}"/>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97991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33FDE8A-3497-C948-C1BD-13153DC169BB}"/>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8BB1892B-15B8-9E15-F32E-D73C51F1D6CD}"/>
              </a:ext>
            </a:extLst>
          </p:cNvPr>
          <p:cNvPicPr>
            <a:picLocks noChangeAspect="1"/>
          </p:cNvPicPr>
          <p:nvPr/>
        </p:nvPicPr>
        <p:blipFill>
          <a:blip r:embed="rId2"/>
          <a:stretch>
            <a:fillRect/>
          </a:stretch>
        </p:blipFill>
        <p:spPr>
          <a:xfrm>
            <a:off x="1487488" y="106513"/>
            <a:ext cx="8945223" cy="5877745"/>
          </a:xfrm>
          <a:prstGeom prst="rect">
            <a:avLst/>
          </a:prstGeom>
        </p:spPr>
      </p:pic>
      <p:sp>
        <p:nvSpPr>
          <p:cNvPr id="3" name="Alatunnisteen paikkamerkki 2">
            <a:extLst>
              <a:ext uri="{FF2B5EF4-FFF2-40B4-BE49-F238E27FC236}">
                <a16:creationId xmlns:a16="http://schemas.microsoft.com/office/drawing/2014/main" id="{B706DA99-BFF7-71D0-5512-47B0B692C7E2}"/>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42138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0F54AA26-3AA0-63B3-2D7B-504D339259E6}"/>
              </a:ext>
            </a:extLst>
          </p:cNvPr>
          <p:cNvPicPr>
            <a:picLocks noChangeAspect="1"/>
          </p:cNvPicPr>
          <p:nvPr/>
        </p:nvPicPr>
        <p:blipFill>
          <a:blip r:embed="rId2"/>
          <a:stretch>
            <a:fillRect/>
          </a:stretch>
        </p:blipFill>
        <p:spPr>
          <a:xfrm>
            <a:off x="2109231" y="129896"/>
            <a:ext cx="8808000" cy="5819383"/>
          </a:xfrm>
          <a:prstGeom prst="rect">
            <a:avLst/>
          </a:prstGeom>
        </p:spPr>
      </p:pic>
      <p:sp>
        <p:nvSpPr>
          <p:cNvPr id="3" name="Alatunnisteen paikkamerkki 2">
            <a:extLst>
              <a:ext uri="{FF2B5EF4-FFF2-40B4-BE49-F238E27FC236}">
                <a16:creationId xmlns:a16="http://schemas.microsoft.com/office/drawing/2014/main" id="{350DB3B4-CF05-586A-6641-6EAADF7D3052}"/>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2.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customXml/itemProps3.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4934</TotalTime>
  <Words>300</Words>
  <Application>Microsoft Office PowerPoint</Application>
  <PresentationFormat>Laajakuva</PresentationFormat>
  <Paragraphs>36</Paragraphs>
  <Slides>13</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1997-2023,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193</cp:revision>
  <cp:lastPrinted>2020-05-12T08:55:58Z</cp:lastPrinted>
  <dcterms:created xsi:type="dcterms:W3CDTF">2015-12-16T10:13:18Z</dcterms:created>
  <dcterms:modified xsi:type="dcterms:W3CDTF">2025-03-04T11:13:47Z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