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81" r:id="rId13"/>
    <p:sldId id="303"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676CB-A6ED-41DD-B94C-DD76A108E621}" v="7" dt="2024-11-26T05:48:31.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CE2E5219-EE80-49C2-818E-07FB836160A8}"/>
    <pc:docChg chg="custSel modSld">
      <pc:chgData name="Schrall Maija" userId="60c1a822-4f7e-4063-8333-1039756e1a7a" providerId="ADAL" clId="{CE2E5219-EE80-49C2-818E-07FB836160A8}" dt="2024-08-29T07:38:42.446" v="69"/>
      <pc:docMkLst>
        <pc:docMk/>
      </pc:docMkLst>
      <pc:sldChg chg="addSp delSp modSp mod">
        <pc:chgData name="Schrall Maija" userId="60c1a822-4f7e-4063-8333-1039756e1a7a" providerId="ADAL" clId="{CE2E5219-EE80-49C2-818E-07FB836160A8}" dt="2024-08-29T07:34:14.295" v="48" actId="14100"/>
        <pc:sldMkLst>
          <pc:docMk/>
          <pc:sldMk cId="1995822633" sldId="274"/>
        </pc:sldMkLst>
        <pc:picChg chg="del">
          <ac:chgData name="Schrall Maija" userId="60c1a822-4f7e-4063-8333-1039756e1a7a" providerId="ADAL" clId="{CE2E5219-EE80-49C2-818E-07FB836160A8}" dt="2024-08-29T07:34:05.725" v="44" actId="478"/>
          <ac:picMkLst>
            <pc:docMk/>
            <pc:sldMk cId="1995822633" sldId="274"/>
            <ac:picMk id="4" creationId="{E20464A7-8561-86DD-7C82-A7433BF11D0F}"/>
          </ac:picMkLst>
        </pc:picChg>
        <pc:picChg chg="add mod">
          <ac:chgData name="Schrall Maija" userId="60c1a822-4f7e-4063-8333-1039756e1a7a" providerId="ADAL" clId="{CE2E5219-EE80-49C2-818E-07FB836160A8}" dt="2024-08-29T07:34:14.295" v="48" actId="14100"/>
          <ac:picMkLst>
            <pc:docMk/>
            <pc:sldMk cId="1995822633" sldId="274"/>
            <ac:picMk id="5" creationId="{A203E64E-06DB-17B9-556D-8999E378F913}"/>
          </ac:picMkLst>
        </pc:picChg>
      </pc:sldChg>
      <pc:sldChg chg="addSp delSp modSp mod">
        <pc:chgData name="Schrall Maija" userId="60c1a822-4f7e-4063-8333-1039756e1a7a" providerId="ADAL" clId="{CE2E5219-EE80-49C2-818E-07FB836160A8}" dt="2024-08-29T07:31:54.522" v="37" actId="1076"/>
        <pc:sldMkLst>
          <pc:docMk/>
          <pc:sldMk cId="3653509252" sldId="275"/>
        </pc:sldMkLst>
        <pc:picChg chg="del">
          <ac:chgData name="Schrall Maija" userId="60c1a822-4f7e-4063-8333-1039756e1a7a" providerId="ADAL" clId="{CE2E5219-EE80-49C2-818E-07FB836160A8}" dt="2024-08-29T07:31:40.796" v="32" actId="478"/>
          <ac:picMkLst>
            <pc:docMk/>
            <pc:sldMk cId="3653509252" sldId="275"/>
            <ac:picMk id="4" creationId="{1DB4E42E-6809-BCCC-5D12-BE08F6097A31}"/>
          </ac:picMkLst>
        </pc:picChg>
        <pc:picChg chg="add mod">
          <ac:chgData name="Schrall Maija" userId="60c1a822-4f7e-4063-8333-1039756e1a7a" providerId="ADAL" clId="{CE2E5219-EE80-49C2-818E-07FB836160A8}" dt="2024-08-29T07:31:54.522" v="37" actId="1076"/>
          <ac:picMkLst>
            <pc:docMk/>
            <pc:sldMk cId="3653509252" sldId="275"/>
            <ac:picMk id="5" creationId="{4A322B37-5618-6BFC-A20D-427472BEB62B}"/>
          </ac:picMkLst>
        </pc:picChg>
      </pc:sldChg>
      <pc:sldChg chg="modSp mod">
        <pc:chgData name="Schrall Maija" userId="60c1a822-4f7e-4063-8333-1039756e1a7a" providerId="ADAL" clId="{CE2E5219-EE80-49C2-818E-07FB836160A8}" dt="2024-08-23T06:25:13.061" v="22" actId="207"/>
        <pc:sldMkLst>
          <pc:docMk/>
          <pc:sldMk cId="23150120" sldId="291"/>
        </pc:sldMkLst>
        <pc:spChg chg="mod">
          <ac:chgData name="Schrall Maija" userId="60c1a822-4f7e-4063-8333-1039756e1a7a" providerId="ADAL" clId="{CE2E5219-EE80-49C2-818E-07FB836160A8}" dt="2024-08-23T06:25:13.061" v="22" actId="207"/>
          <ac:spMkLst>
            <pc:docMk/>
            <pc:sldMk cId="23150120" sldId="291"/>
            <ac:spMk id="4" creationId="{45270AC3-F9EA-E2DF-948B-26FF80CE3CB7}"/>
          </ac:spMkLst>
        </pc:spChg>
      </pc:sldChg>
      <pc:sldChg chg="addSp delSp modSp mod">
        <pc:chgData name="Schrall Maija" userId="60c1a822-4f7e-4063-8333-1039756e1a7a" providerId="ADAL" clId="{CE2E5219-EE80-49C2-818E-07FB836160A8}" dt="2024-08-29T07:29:58.061" v="26" actId="1076"/>
        <pc:sldMkLst>
          <pc:docMk/>
          <pc:sldMk cId="1192718695" sldId="299"/>
        </pc:sldMkLst>
        <pc:picChg chg="del">
          <ac:chgData name="Schrall Maija" userId="60c1a822-4f7e-4063-8333-1039756e1a7a" providerId="ADAL" clId="{CE2E5219-EE80-49C2-818E-07FB836160A8}" dt="2024-08-29T07:29:48.098" v="23" actId="478"/>
          <ac:picMkLst>
            <pc:docMk/>
            <pc:sldMk cId="1192718695" sldId="299"/>
            <ac:picMk id="4" creationId="{2AEBF743-751F-3F32-D74F-28731A5F31E5}"/>
          </ac:picMkLst>
        </pc:picChg>
        <pc:picChg chg="add mod">
          <ac:chgData name="Schrall Maija" userId="60c1a822-4f7e-4063-8333-1039756e1a7a" providerId="ADAL" clId="{CE2E5219-EE80-49C2-818E-07FB836160A8}" dt="2024-08-29T07:29:58.061" v="26" actId="1076"/>
          <ac:picMkLst>
            <pc:docMk/>
            <pc:sldMk cId="1192718695" sldId="299"/>
            <ac:picMk id="5" creationId="{BFF64E58-E383-7089-E5B3-8CB6EF586A49}"/>
          </ac:picMkLst>
        </pc:picChg>
      </pc:sldChg>
      <pc:sldChg chg="addSp delSp modSp mod">
        <pc:chgData name="Schrall Maija" userId="60c1a822-4f7e-4063-8333-1039756e1a7a" providerId="ADAL" clId="{CE2E5219-EE80-49C2-818E-07FB836160A8}" dt="2024-08-29T07:31:14.911" v="31" actId="14100"/>
        <pc:sldMkLst>
          <pc:docMk/>
          <pc:sldMk cId="1818822371" sldId="300"/>
        </pc:sldMkLst>
        <pc:picChg chg="del">
          <ac:chgData name="Schrall Maija" userId="60c1a822-4f7e-4063-8333-1039756e1a7a" providerId="ADAL" clId="{CE2E5219-EE80-49C2-818E-07FB836160A8}" dt="2024-08-29T07:31:04.992" v="27" actId="478"/>
          <ac:picMkLst>
            <pc:docMk/>
            <pc:sldMk cId="1818822371" sldId="300"/>
            <ac:picMk id="4" creationId="{343F3E11-E362-EA5B-DFC7-81AEC81EE444}"/>
          </ac:picMkLst>
        </pc:picChg>
        <pc:picChg chg="add mod">
          <ac:chgData name="Schrall Maija" userId="60c1a822-4f7e-4063-8333-1039756e1a7a" providerId="ADAL" clId="{CE2E5219-EE80-49C2-818E-07FB836160A8}" dt="2024-08-29T07:31:14.911" v="31" actId="14100"/>
          <ac:picMkLst>
            <pc:docMk/>
            <pc:sldMk cId="1818822371" sldId="300"/>
            <ac:picMk id="5" creationId="{F23569B7-28AC-1F55-5630-1CA1F15AFA91}"/>
          </ac:picMkLst>
        </pc:picChg>
      </pc:sldChg>
      <pc:sldChg chg="addSp delSp modSp mod">
        <pc:chgData name="Schrall Maija" userId="60c1a822-4f7e-4063-8333-1039756e1a7a" providerId="ADAL" clId="{CE2E5219-EE80-49C2-818E-07FB836160A8}" dt="2024-08-29T07:32:50.138" v="43" actId="1076"/>
        <pc:sldMkLst>
          <pc:docMk/>
          <pc:sldMk cId="2725398103" sldId="301"/>
        </pc:sldMkLst>
        <pc:picChg chg="del">
          <ac:chgData name="Schrall Maija" userId="60c1a822-4f7e-4063-8333-1039756e1a7a" providerId="ADAL" clId="{CE2E5219-EE80-49C2-818E-07FB836160A8}" dt="2024-08-29T07:32:37.109" v="38" actId="478"/>
          <ac:picMkLst>
            <pc:docMk/>
            <pc:sldMk cId="2725398103" sldId="301"/>
            <ac:picMk id="4" creationId="{F759B6B8-3807-6999-F4D3-AEE70E9E4835}"/>
          </ac:picMkLst>
        </pc:picChg>
        <pc:picChg chg="add mod">
          <ac:chgData name="Schrall Maija" userId="60c1a822-4f7e-4063-8333-1039756e1a7a" providerId="ADAL" clId="{CE2E5219-EE80-49C2-818E-07FB836160A8}" dt="2024-08-29T07:32:50.138" v="43" actId="1076"/>
          <ac:picMkLst>
            <pc:docMk/>
            <pc:sldMk cId="2725398103" sldId="301"/>
            <ac:picMk id="5" creationId="{EB733D88-0CBA-9012-09C9-D2AB097A2FD6}"/>
          </ac:picMkLst>
        </pc:picChg>
      </pc:sldChg>
      <pc:sldChg chg="addSp delSp modSp mod">
        <pc:chgData name="Schrall Maija" userId="60c1a822-4f7e-4063-8333-1039756e1a7a" providerId="ADAL" clId="{CE2E5219-EE80-49C2-818E-07FB836160A8}" dt="2024-08-29T07:34:46.857" v="53" actId="14100"/>
        <pc:sldMkLst>
          <pc:docMk/>
          <pc:sldMk cId="1979914101" sldId="302"/>
        </pc:sldMkLst>
        <pc:picChg chg="del">
          <ac:chgData name="Schrall Maija" userId="60c1a822-4f7e-4063-8333-1039756e1a7a" providerId="ADAL" clId="{CE2E5219-EE80-49C2-818E-07FB836160A8}" dt="2024-08-29T07:34:38.023" v="49" actId="478"/>
          <ac:picMkLst>
            <pc:docMk/>
            <pc:sldMk cId="1979914101" sldId="302"/>
            <ac:picMk id="4" creationId="{523A5176-0853-C96E-D425-B2D73BC33A59}"/>
          </ac:picMkLst>
        </pc:picChg>
        <pc:picChg chg="add mod">
          <ac:chgData name="Schrall Maija" userId="60c1a822-4f7e-4063-8333-1039756e1a7a" providerId="ADAL" clId="{CE2E5219-EE80-49C2-818E-07FB836160A8}" dt="2024-08-29T07:34:46.857" v="53" actId="14100"/>
          <ac:picMkLst>
            <pc:docMk/>
            <pc:sldMk cId="1979914101" sldId="302"/>
            <ac:picMk id="5" creationId="{FB7AEC56-70EB-74D0-D6B2-C3A992CB7FA9}"/>
          </ac:picMkLst>
        </pc:picChg>
      </pc:sldChg>
      <pc:sldChg chg="addSp delSp modSp mod">
        <pc:chgData name="Schrall Maija" userId="60c1a822-4f7e-4063-8333-1039756e1a7a" providerId="ADAL" clId="{CE2E5219-EE80-49C2-818E-07FB836160A8}" dt="2024-08-29T07:37:20.395" v="65" actId="14100"/>
        <pc:sldMkLst>
          <pc:docMk/>
          <pc:sldMk cId="1969524118" sldId="303"/>
        </pc:sldMkLst>
        <pc:picChg chg="del">
          <ac:chgData name="Schrall Maija" userId="60c1a822-4f7e-4063-8333-1039756e1a7a" providerId="ADAL" clId="{CE2E5219-EE80-49C2-818E-07FB836160A8}" dt="2024-08-29T07:37:04.887" v="59" actId="478"/>
          <ac:picMkLst>
            <pc:docMk/>
            <pc:sldMk cId="1969524118" sldId="303"/>
            <ac:picMk id="4" creationId="{F7F8D116-06AA-ACD2-B0A6-530B49654A2E}"/>
          </ac:picMkLst>
        </pc:picChg>
        <pc:picChg chg="add mod">
          <ac:chgData name="Schrall Maija" userId="60c1a822-4f7e-4063-8333-1039756e1a7a" providerId="ADAL" clId="{CE2E5219-EE80-49C2-818E-07FB836160A8}" dt="2024-08-29T07:37:20.395" v="65" actId="14100"/>
          <ac:picMkLst>
            <pc:docMk/>
            <pc:sldMk cId="1969524118" sldId="303"/>
            <ac:picMk id="5" creationId="{D6B529CB-D480-C291-88FC-019E31560B80}"/>
          </ac:picMkLst>
        </pc:picChg>
      </pc:sldChg>
      <pc:sldChg chg="addSp delSp modSp mod">
        <pc:chgData name="Schrall Maija" userId="60c1a822-4f7e-4063-8333-1039756e1a7a" providerId="ADAL" clId="{CE2E5219-EE80-49C2-818E-07FB836160A8}" dt="2024-08-29T07:38:28.508" v="67"/>
        <pc:sldMkLst>
          <pc:docMk/>
          <pc:sldMk cId="4261061074" sldId="379"/>
        </pc:sldMkLst>
        <pc:picChg chg="add mod">
          <ac:chgData name="Schrall Maija" userId="60c1a822-4f7e-4063-8333-1039756e1a7a" providerId="ADAL" clId="{CE2E5219-EE80-49C2-818E-07FB836160A8}" dt="2024-08-29T07:38:28.508" v="67"/>
          <ac:picMkLst>
            <pc:docMk/>
            <pc:sldMk cId="4261061074" sldId="379"/>
            <ac:picMk id="3" creationId="{9D44D910-E499-51AA-8F15-3C3897198778}"/>
          </ac:picMkLst>
        </pc:picChg>
        <pc:picChg chg="del">
          <ac:chgData name="Schrall Maija" userId="60c1a822-4f7e-4063-8333-1039756e1a7a" providerId="ADAL" clId="{CE2E5219-EE80-49C2-818E-07FB836160A8}" dt="2024-08-29T07:38:27.409" v="66" actId="478"/>
          <ac:picMkLst>
            <pc:docMk/>
            <pc:sldMk cId="4261061074" sldId="379"/>
            <ac:picMk id="4" creationId="{944B96A7-D072-61F7-3CC5-414826948867}"/>
          </ac:picMkLst>
        </pc:picChg>
      </pc:sldChg>
      <pc:sldChg chg="addSp delSp modSp mod">
        <pc:chgData name="Schrall Maija" userId="60c1a822-4f7e-4063-8333-1039756e1a7a" providerId="ADAL" clId="{CE2E5219-EE80-49C2-818E-07FB836160A8}" dt="2024-08-29T07:38:42.446" v="69"/>
        <pc:sldMkLst>
          <pc:docMk/>
          <pc:sldMk cId="377946268" sldId="380"/>
        </pc:sldMkLst>
        <pc:picChg chg="add mod">
          <ac:chgData name="Schrall Maija" userId="60c1a822-4f7e-4063-8333-1039756e1a7a" providerId="ADAL" clId="{CE2E5219-EE80-49C2-818E-07FB836160A8}" dt="2024-08-29T07:38:42.446" v="69"/>
          <ac:picMkLst>
            <pc:docMk/>
            <pc:sldMk cId="377946268" sldId="380"/>
            <ac:picMk id="3" creationId="{F81A61CB-E656-B4F9-908D-43E62E11B7A4}"/>
          </ac:picMkLst>
        </pc:picChg>
        <pc:picChg chg="del">
          <ac:chgData name="Schrall Maija" userId="60c1a822-4f7e-4063-8333-1039756e1a7a" providerId="ADAL" clId="{CE2E5219-EE80-49C2-818E-07FB836160A8}" dt="2024-08-29T07:38:41.394" v="68" actId="478"/>
          <ac:picMkLst>
            <pc:docMk/>
            <pc:sldMk cId="377946268" sldId="380"/>
            <ac:picMk id="5" creationId="{C672AE67-7291-A538-71CA-B4BA4E22851E}"/>
          </ac:picMkLst>
        </pc:picChg>
      </pc:sldChg>
      <pc:sldChg chg="addSp delSp modSp mod">
        <pc:chgData name="Schrall Maija" userId="60c1a822-4f7e-4063-8333-1039756e1a7a" providerId="ADAL" clId="{CE2E5219-EE80-49C2-818E-07FB836160A8}" dt="2024-08-29T07:35:44.673" v="58" actId="14100"/>
        <pc:sldMkLst>
          <pc:docMk/>
          <pc:sldMk cId="421387107" sldId="381"/>
        </pc:sldMkLst>
        <pc:picChg chg="del">
          <ac:chgData name="Schrall Maija" userId="60c1a822-4f7e-4063-8333-1039756e1a7a" providerId="ADAL" clId="{CE2E5219-EE80-49C2-818E-07FB836160A8}" dt="2024-08-29T07:35:36.854" v="54" actId="478"/>
          <ac:picMkLst>
            <pc:docMk/>
            <pc:sldMk cId="421387107" sldId="381"/>
            <ac:picMk id="4" creationId="{C7AAC8C1-B06A-DC98-AEA0-7FC3A97AE0A4}"/>
          </ac:picMkLst>
        </pc:picChg>
        <pc:picChg chg="add mod">
          <ac:chgData name="Schrall Maija" userId="60c1a822-4f7e-4063-8333-1039756e1a7a" providerId="ADAL" clId="{CE2E5219-EE80-49C2-818E-07FB836160A8}" dt="2024-08-29T07:35:44.673" v="58" actId="14100"/>
          <ac:picMkLst>
            <pc:docMk/>
            <pc:sldMk cId="421387107" sldId="381"/>
            <ac:picMk id="5" creationId="{E62240C4-4116-2FFD-D5D2-B100F0944521}"/>
          </ac:picMkLst>
        </pc:picChg>
      </pc:sldChg>
    </pc:docChg>
  </pc:docChgLst>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picChg chg="add mod">
          <ac:chgData name="Schrall Maija" userId="60c1a822-4f7e-4063-8333-1039756e1a7a" providerId="ADAL" clId="{52744BFF-A6B2-40CA-BE9A-DD84813562A8}" dt="2024-05-16T10:22:11.107" v="156" actId="1076"/>
          <ac:picMkLst>
            <pc:docMk/>
            <pc:sldMk cId="1995822633" sldId="274"/>
            <ac:picMk id="4" creationId="{E20464A7-8561-86DD-7C82-A7433BF11D0F}"/>
          </ac:picMkLst>
        </pc:picChg>
        <pc:picChg chg="add del mod">
          <ac:chgData name="Schrall Maija" userId="60c1a822-4f7e-4063-8333-1039756e1a7a" providerId="ADAL" clId="{52744BFF-A6B2-40CA-BE9A-DD84813562A8}" dt="2024-02-27T08:25:47.095" v="83" actId="478"/>
          <ac:picMkLst>
            <pc:docMk/>
            <pc:sldMk cId="1995822633" sldId="274"/>
            <ac:picMk id="4" creationId="{E2BD65B7-53C7-AE3D-183D-486295BA3F16}"/>
          </ac:picMkLst>
        </pc:picChg>
        <pc:picChg chg="del">
          <ac:chgData name="Schrall Maija" userId="60c1a822-4f7e-4063-8333-1039756e1a7a" providerId="ADAL" clId="{52744BFF-A6B2-40CA-BE9A-DD84813562A8}" dt="2023-11-15T11:25:43.596" v="27" actId="478"/>
          <ac:picMkLst>
            <pc:docMk/>
            <pc:sldMk cId="1995822633" sldId="274"/>
            <ac:picMk id="5" creationId="{152E1B52-79FC-BF42-807B-118353AFE74A}"/>
          </ac:picMkLst>
        </pc:picChg>
        <pc:picChg chg="add del mod">
          <ac:chgData name="Schrall Maija" userId="60c1a822-4f7e-4063-8333-1039756e1a7a" providerId="ADAL" clId="{52744BFF-A6B2-40CA-BE9A-DD84813562A8}" dt="2024-05-16T10:22:01.364" v="152" actId="478"/>
          <ac:picMkLst>
            <pc:docMk/>
            <pc:sldMk cId="1995822633" sldId="274"/>
            <ac:picMk id="5" creationId="{F57BABE5-0475-92D9-EF4A-03A91BA13CC5}"/>
          </ac:picMkLst>
        </pc:picChg>
      </pc:sldChg>
      <pc:sldChg chg="addSp delSp modSp mod">
        <pc:chgData name="Schrall Maija" userId="60c1a822-4f7e-4063-8333-1039756e1a7a" providerId="ADAL" clId="{52744BFF-A6B2-40CA-BE9A-DD84813562A8}" dt="2024-05-16T10:16:15.014" v="146" actId="14100"/>
        <pc:sldMkLst>
          <pc:docMk/>
          <pc:sldMk cId="3653509252" sldId="275"/>
        </pc:sldMkLst>
        <pc:picChg chg="add mod">
          <ac:chgData name="Schrall Maija" userId="60c1a822-4f7e-4063-8333-1039756e1a7a" providerId="ADAL" clId="{52744BFF-A6B2-40CA-BE9A-DD84813562A8}" dt="2024-05-16T10:16:15.014" v="146" actId="14100"/>
          <ac:picMkLst>
            <pc:docMk/>
            <pc:sldMk cId="3653509252" sldId="275"/>
            <ac:picMk id="4" creationId="{1DB4E42E-6809-BCCC-5D12-BE08F6097A31}"/>
          </ac:picMkLst>
        </pc:picChg>
        <pc:picChg chg="add del mod">
          <ac:chgData name="Schrall Maija" userId="60c1a822-4f7e-4063-8333-1039756e1a7a" providerId="ADAL" clId="{52744BFF-A6B2-40CA-BE9A-DD84813562A8}" dt="2024-02-27T08:24:21.579" v="74" actId="478"/>
          <ac:picMkLst>
            <pc:docMk/>
            <pc:sldMk cId="3653509252" sldId="275"/>
            <ac:picMk id="5" creationId="{CA4D0559-7CEE-A743-BA2E-AB5FC58561C9}"/>
          </ac:picMkLst>
        </pc:picChg>
        <pc:picChg chg="add del mod">
          <ac:chgData name="Schrall Maija" userId="60c1a822-4f7e-4063-8333-1039756e1a7a" providerId="ADAL" clId="{52744BFF-A6B2-40CA-BE9A-DD84813562A8}" dt="2024-05-16T10:16:01.252" v="140" actId="478"/>
          <ac:picMkLst>
            <pc:docMk/>
            <pc:sldMk cId="3653509252" sldId="275"/>
            <ac:picMk id="6" creationId="{6794D0F7-B828-030E-4BCB-9AAF90DD7CA4}"/>
          </ac:picMkLst>
        </pc:picChg>
        <pc:picChg chg="del">
          <ac:chgData name="Schrall Maija" userId="60c1a822-4f7e-4063-8333-1039756e1a7a" providerId="ADAL" clId="{52744BFF-A6B2-40CA-BE9A-DD84813562A8}" dt="2023-11-15T11:20:00.755" v="15" actId="478"/>
          <ac:picMkLst>
            <pc:docMk/>
            <pc:sldMk cId="3653509252" sldId="275"/>
            <ac:picMk id="6" creationId="{D7049894-9812-2BCD-37C4-6F7E32CC75B9}"/>
          </ac:picMkLst>
        </pc:picChg>
      </pc:sldChg>
      <pc:sldChg chg="addSp delSp modSp del mod">
        <pc:chgData name="Schrall Maija" userId="60c1a822-4f7e-4063-8333-1039756e1a7a" providerId="ADAL" clId="{52744BFF-A6B2-40CA-BE9A-DD84813562A8}" dt="2024-05-16T10:24:40.151" v="163" actId="47"/>
        <pc:sldMkLst>
          <pc:docMk/>
          <pc:sldMk cId="3229017662" sldId="284"/>
        </pc:sldMkLst>
        <pc:picChg chg="add mod">
          <ac:chgData name="Schrall Maija" userId="60c1a822-4f7e-4063-8333-1039756e1a7a" providerId="ADAL" clId="{52744BFF-A6B2-40CA-BE9A-DD84813562A8}" dt="2024-02-27T08:28:02.127" v="102" actId="14100"/>
          <ac:picMkLst>
            <pc:docMk/>
            <pc:sldMk cId="3229017662" sldId="284"/>
            <ac:picMk id="5" creationId="{45BA35E7-D215-84B1-D1BA-412B784EB78B}"/>
          </ac:picMkLst>
        </pc:picChg>
        <pc:picChg chg="del">
          <ac:chgData name="Schrall Maija" userId="60c1a822-4f7e-4063-8333-1039756e1a7a" providerId="ADAL" clId="{52744BFF-A6B2-40CA-BE9A-DD84813562A8}" dt="2023-11-15T11:31:58.691" v="47" actId="478"/>
          <ac:picMkLst>
            <pc:docMk/>
            <pc:sldMk cId="3229017662" sldId="284"/>
            <ac:picMk id="5" creationId="{D624233E-33EA-CFEA-5990-A493FFABDE4A}"/>
          </ac:picMkLst>
        </pc:picChg>
        <pc:picChg chg="add del mod">
          <ac:chgData name="Schrall Maija" userId="60c1a822-4f7e-4063-8333-1039756e1a7a" providerId="ADAL" clId="{52744BFF-A6B2-40CA-BE9A-DD84813562A8}" dt="2024-02-27T08:27:49.794" v="98" actId="478"/>
          <ac:picMkLst>
            <pc:docMk/>
            <pc:sldMk cId="3229017662" sldId="284"/>
            <ac:picMk id="6" creationId="{B8962906-26A0-10F4-7BFB-256E5283C23D}"/>
          </ac:picMkLst>
        </pc:picChg>
      </pc:sldChg>
      <pc:sldChg chg="modSp mod">
        <pc:chgData name="Schrall Maija" userId="60c1a822-4f7e-4063-8333-1039756e1a7a" providerId="ADAL" clId="{52744BFF-A6B2-40CA-BE9A-DD84813562A8}" dt="2024-05-16T10:10:23.151" v="126" actId="20577"/>
        <pc:sldMkLst>
          <pc:docMk/>
          <pc:sldMk cId="23150120" sldId="291"/>
        </pc:sldMkLst>
        <pc:spChg chg="mod">
          <ac:chgData name="Schrall Maija" userId="60c1a822-4f7e-4063-8333-1039756e1a7a" providerId="ADAL" clId="{52744BFF-A6B2-40CA-BE9A-DD84813562A8}" dt="2024-05-16T10:10:23.151" v="126" actId="20577"/>
          <ac:spMkLst>
            <pc:docMk/>
            <pc:sldMk cId="23150120" sldId="291"/>
            <ac:spMk id="4" creationId="{45270AC3-F9EA-E2DF-948B-26FF80CE3CB7}"/>
          </ac:spMkLst>
        </pc:spChg>
      </pc:sldChg>
      <pc:sldChg chg="addSp delSp modSp mod">
        <pc:chgData name="Schrall Maija" userId="60c1a822-4f7e-4063-8333-1039756e1a7a" providerId="ADAL" clId="{52744BFF-A6B2-40CA-BE9A-DD84813562A8}" dt="2024-05-16T10:13:37.144" v="133" actId="14100"/>
        <pc:sldMkLst>
          <pc:docMk/>
          <pc:sldMk cId="1192718695" sldId="299"/>
        </pc:sldMkLst>
        <pc:picChg chg="add del mod">
          <ac:chgData name="Schrall Maija" userId="60c1a822-4f7e-4063-8333-1039756e1a7a" providerId="ADAL" clId="{52744BFF-A6B2-40CA-BE9A-DD84813562A8}" dt="2024-02-27T08:23:09.962" v="65" actId="478"/>
          <ac:picMkLst>
            <pc:docMk/>
            <pc:sldMk cId="1192718695" sldId="299"/>
            <ac:picMk id="4" creationId="{17FB1FF6-A9B2-C07C-DD5E-001A291DEABE}"/>
          </ac:picMkLst>
        </pc:picChg>
        <pc:picChg chg="add mod">
          <ac:chgData name="Schrall Maija" userId="60c1a822-4f7e-4063-8333-1039756e1a7a" providerId="ADAL" clId="{52744BFF-A6B2-40CA-BE9A-DD84813562A8}" dt="2024-05-16T10:13:37.144" v="133" actId="14100"/>
          <ac:picMkLst>
            <pc:docMk/>
            <pc:sldMk cId="1192718695" sldId="299"/>
            <ac:picMk id="4" creationId="{2AEBF743-751F-3F32-D74F-28731A5F31E5}"/>
          </ac:picMkLst>
        </pc:picChg>
        <pc:picChg chg="del">
          <ac:chgData name="Schrall Maija" userId="60c1a822-4f7e-4063-8333-1039756e1a7a" providerId="ADAL" clId="{52744BFF-A6B2-40CA-BE9A-DD84813562A8}" dt="2023-11-15T11:14:36.989" v="3" actId="478"/>
          <ac:picMkLst>
            <pc:docMk/>
            <pc:sldMk cId="1192718695" sldId="299"/>
            <ac:picMk id="5" creationId="{37741B49-771E-6038-AE5E-1DC23B6CF4CB}"/>
          </ac:picMkLst>
        </pc:picChg>
        <pc:picChg chg="add del mod">
          <ac:chgData name="Schrall Maija" userId="60c1a822-4f7e-4063-8333-1039756e1a7a" providerId="ADAL" clId="{52744BFF-A6B2-40CA-BE9A-DD84813562A8}" dt="2024-05-16T10:13:19.799" v="127" actId="478"/>
          <ac:picMkLst>
            <pc:docMk/>
            <pc:sldMk cId="1192718695" sldId="299"/>
            <ac:picMk id="5" creationId="{D243B354-5A36-11F4-5426-B706560C8CD3}"/>
          </ac:picMkLst>
        </pc:picChg>
      </pc:sldChg>
      <pc:sldChg chg="addSp delSp modSp mod">
        <pc:chgData name="Schrall Maija" userId="60c1a822-4f7e-4063-8333-1039756e1a7a" providerId="ADAL" clId="{52744BFF-A6B2-40CA-BE9A-DD84813562A8}" dt="2024-05-16T10:15:28.545" v="139" actId="14100"/>
        <pc:sldMkLst>
          <pc:docMk/>
          <pc:sldMk cId="1818822371" sldId="300"/>
        </pc:sldMkLst>
        <pc:picChg chg="add mod">
          <ac:chgData name="Schrall Maija" userId="60c1a822-4f7e-4063-8333-1039756e1a7a" providerId="ADAL" clId="{52744BFF-A6B2-40CA-BE9A-DD84813562A8}" dt="2024-05-16T10:15:28.545" v="139" actId="14100"/>
          <ac:picMkLst>
            <pc:docMk/>
            <pc:sldMk cId="1818822371" sldId="300"/>
            <ac:picMk id="4" creationId="{343F3E11-E362-EA5B-DFC7-81AEC81EE444}"/>
          </ac:picMkLst>
        </pc:picChg>
        <pc:picChg chg="add del mod">
          <ac:chgData name="Schrall Maija" userId="60c1a822-4f7e-4063-8333-1039756e1a7a" providerId="ADAL" clId="{52744BFF-A6B2-40CA-BE9A-DD84813562A8}" dt="2024-02-27T08:23:49.812" v="70" actId="478"/>
          <ac:picMkLst>
            <pc:docMk/>
            <pc:sldMk cId="1818822371" sldId="300"/>
            <ac:picMk id="4" creationId="{81F91BC4-666F-1EB6-2343-DB72D305B548}"/>
          </ac:picMkLst>
        </pc:picChg>
        <pc:picChg chg="del">
          <ac:chgData name="Schrall Maija" userId="60c1a822-4f7e-4063-8333-1039756e1a7a" providerId="ADAL" clId="{52744BFF-A6B2-40CA-BE9A-DD84813562A8}" dt="2023-11-15T11:17:49.776" v="9" actId="478"/>
          <ac:picMkLst>
            <pc:docMk/>
            <pc:sldMk cId="1818822371" sldId="300"/>
            <ac:picMk id="5" creationId="{695CB653-08B6-81B5-83BD-59F8D09BAC24}"/>
          </ac:picMkLst>
        </pc:picChg>
        <pc:picChg chg="add del mod">
          <ac:chgData name="Schrall Maija" userId="60c1a822-4f7e-4063-8333-1039756e1a7a" providerId="ADAL" clId="{52744BFF-A6B2-40CA-BE9A-DD84813562A8}" dt="2024-05-16T10:15:13.028" v="134" actId="478"/>
          <ac:picMkLst>
            <pc:docMk/>
            <pc:sldMk cId="1818822371" sldId="300"/>
            <ac:picMk id="5" creationId="{70378CC0-1EEA-E9E6-7898-CB218791975B}"/>
          </ac:picMkLst>
        </pc:picChg>
      </pc:sldChg>
      <pc:sldChg chg="addSp delSp modSp mod">
        <pc:chgData name="Schrall Maija" userId="60c1a822-4f7e-4063-8333-1039756e1a7a" providerId="ADAL" clId="{52744BFF-A6B2-40CA-BE9A-DD84813562A8}" dt="2024-05-16T10:17:47.584" v="151" actId="14100"/>
        <pc:sldMkLst>
          <pc:docMk/>
          <pc:sldMk cId="2725398103" sldId="301"/>
        </pc:sldMkLst>
        <pc:picChg chg="add del mod">
          <ac:chgData name="Schrall Maija" userId="60c1a822-4f7e-4063-8333-1039756e1a7a" providerId="ADAL" clId="{52744BFF-A6B2-40CA-BE9A-DD84813562A8}" dt="2024-02-27T08:25:04.080" v="78" actId="478"/>
          <ac:picMkLst>
            <pc:docMk/>
            <pc:sldMk cId="2725398103" sldId="301"/>
            <ac:picMk id="4" creationId="{9F5DB4AE-4CA5-168B-87B3-328559364F7C}"/>
          </ac:picMkLst>
        </pc:picChg>
        <pc:picChg chg="add mod">
          <ac:chgData name="Schrall Maija" userId="60c1a822-4f7e-4063-8333-1039756e1a7a" providerId="ADAL" clId="{52744BFF-A6B2-40CA-BE9A-DD84813562A8}" dt="2024-05-16T10:17:47.584" v="151" actId="14100"/>
          <ac:picMkLst>
            <pc:docMk/>
            <pc:sldMk cId="2725398103" sldId="301"/>
            <ac:picMk id="4" creationId="{F759B6B8-3807-6999-F4D3-AEE70E9E4835}"/>
          </ac:picMkLst>
        </pc:picChg>
        <pc:picChg chg="add del mod">
          <ac:chgData name="Schrall Maija" userId="60c1a822-4f7e-4063-8333-1039756e1a7a" providerId="ADAL" clId="{52744BFF-A6B2-40CA-BE9A-DD84813562A8}" dt="2024-05-16T10:17:38.006" v="147" actId="478"/>
          <ac:picMkLst>
            <pc:docMk/>
            <pc:sldMk cId="2725398103" sldId="301"/>
            <ac:picMk id="5" creationId="{34482D7F-2FF8-39CB-B7EA-51ADD25BE6A4}"/>
          </ac:picMkLst>
        </pc:picChg>
        <pc:picChg chg="del">
          <ac:chgData name="Schrall Maija" userId="60c1a822-4f7e-4063-8333-1039756e1a7a" providerId="ADAL" clId="{52744BFF-A6B2-40CA-BE9A-DD84813562A8}" dt="2023-11-15T11:22:15.233" v="21" actId="478"/>
          <ac:picMkLst>
            <pc:docMk/>
            <pc:sldMk cId="2725398103" sldId="301"/>
            <ac:picMk id="5" creationId="{4B0115A9-AF3D-586C-D1B6-A46F13131EC0}"/>
          </ac:picMkLst>
        </pc:picChg>
      </pc:sldChg>
      <pc:sldChg chg="addSp delSp modSp mod">
        <pc:chgData name="Schrall Maija" userId="60c1a822-4f7e-4063-8333-1039756e1a7a" providerId="ADAL" clId="{52744BFF-A6B2-40CA-BE9A-DD84813562A8}" dt="2024-05-16T10:22:53.910" v="162" actId="14100"/>
        <pc:sldMkLst>
          <pc:docMk/>
          <pc:sldMk cId="1979914101" sldId="302"/>
        </pc:sldMkLst>
        <pc:picChg chg="add mod">
          <ac:chgData name="Schrall Maija" userId="60c1a822-4f7e-4063-8333-1039756e1a7a" providerId="ADAL" clId="{52744BFF-A6B2-40CA-BE9A-DD84813562A8}" dt="2024-05-16T10:22:53.910" v="162" actId="14100"/>
          <ac:picMkLst>
            <pc:docMk/>
            <pc:sldMk cId="1979914101" sldId="302"/>
            <ac:picMk id="4" creationId="{523A5176-0853-C96E-D425-B2D73BC33A59}"/>
          </ac:picMkLst>
        </pc:picChg>
        <pc:picChg chg="add del mod">
          <ac:chgData name="Schrall Maija" userId="60c1a822-4f7e-4063-8333-1039756e1a7a" providerId="ADAL" clId="{52744BFF-A6B2-40CA-BE9A-DD84813562A8}" dt="2024-02-27T08:26:21.316" v="87" actId="478"/>
          <ac:picMkLst>
            <pc:docMk/>
            <pc:sldMk cId="1979914101" sldId="302"/>
            <ac:picMk id="5" creationId="{238AF41E-EC08-BCFB-61A4-3E1F4133E87F}"/>
          </ac:picMkLst>
        </pc:picChg>
        <pc:picChg chg="add del mod">
          <ac:chgData name="Schrall Maija" userId="60c1a822-4f7e-4063-8333-1039756e1a7a" providerId="ADAL" clId="{52744BFF-A6B2-40CA-BE9A-DD84813562A8}" dt="2024-05-16T10:22:39.579" v="157" actId="478"/>
          <ac:picMkLst>
            <pc:docMk/>
            <pc:sldMk cId="1979914101" sldId="302"/>
            <ac:picMk id="6" creationId="{7C80D3E4-D615-C379-F22E-C84BFC62E5A2}"/>
          </ac:picMkLst>
        </pc:picChg>
        <pc:picChg chg="del">
          <ac:chgData name="Schrall Maija" userId="60c1a822-4f7e-4063-8333-1039756e1a7a" providerId="ADAL" clId="{52744BFF-A6B2-40CA-BE9A-DD84813562A8}" dt="2023-11-15T11:26:44.841" v="33" actId="478"/>
          <ac:picMkLst>
            <pc:docMk/>
            <pc:sldMk cId="1979914101" sldId="302"/>
            <ac:picMk id="6" creationId="{C5F7DFEB-5683-2EF7-FF27-C1B0C21024B6}"/>
          </ac:picMkLst>
        </pc:picChg>
      </pc:sldChg>
      <pc:sldChg chg="addSp delSp modSp mod">
        <pc:chgData name="Schrall Maija" userId="60c1a822-4f7e-4063-8333-1039756e1a7a" providerId="ADAL" clId="{52744BFF-A6B2-40CA-BE9A-DD84813562A8}" dt="2024-05-16T10:24:55.567" v="169" actId="1076"/>
        <pc:sldMkLst>
          <pc:docMk/>
          <pc:sldMk cId="1969524118" sldId="303"/>
        </pc:sldMkLst>
        <pc:picChg chg="add mod">
          <ac:chgData name="Schrall Maija" userId="60c1a822-4f7e-4063-8333-1039756e1a7a" providerId="ADAL" clId="{52744BFF-A6B2-40CA-BE9A-DD84813562A8}" dt="2024-05-16T10:24:55.567" v="169" actId="1076"/>
          <ac:picMkLst>
            <pc:docMk/>
            <pc:sldMk cId="1969524118" sldId="303"/>
            <ac:picMk id="4" creationId="{F7F8D116-06AA-ACD2-B0A6-530B49654A2E}"/>
          </ac:picMkLst>
        </pc:picChg>
        <pc:picChg chg="add del mod">
          <ac:chgData name="Schrall Maija" userId="60c1a822-4f7e-4063-8333-1039756e1a7a" providerId="ADAL" clId="{52744BFF-A6B2-40CA-BE9A-DD84813562A8}" dt="2024-02-27T08:27:03.258" v="92" actId="478"/>
          <ac:picMkLst>
            <pc:docMk/>
            <pc:sldMk cId="1969524118" sldId="303"/>
            <ac:picMk id="5" creationId="{F026E5FD-3E2A-EB85-6600-C2BAC3E60B6D}"/>
          </ac:picMkLst>
        </pc:picChg>
        <pc:picChg chg="add del mod">
          <ac:chgData name="Schrall Maija" userId="60c1a822-4f7e-4063-8333-1039756e1a7a" providerId="ADAL" clId="{52744BFF-A6B2-40CA-BE9A-DD84813562A8}" dt="2024-05-16T10:24:43.329" v="164" actId="478"/>
          <ac:picMkLst>
            <pc:docMk/>
            <pc:sldMk cId="1969524118" sldId="303"/>
            <ac:picMk id="6" creationId="{413FAE68-5627-2177-D6B7-7C9BFBBCE5E9}"/>
          </ac:picMkLst>
        </pc:picChg>
        <pc:picChg chg="del">
          <ac:chgData name="Schrall Maija" userId="60c1a822-4f7e-4063-8333-1039756e1a7a" providerId="ADAL" clId="{52744BFF-A6B2-40CA-BE9A-DD84813562A8}" dt="2023-11-15T11:30:03.137" v="41" actId="478"/>
          <ac:picMkLst>
            <pc:docMk/>
            <pc:sldMk cId="1969524118" sldId="303"/>
            <ac:picMk id="6" creationId="{85AC1C0B-9F8E-D8A0-9654-490B29984637}"/>
          </ac:picMkLst>
        </pc:picChg>
      </pc:sldChg>
      <pc:sldChg chg="addSp delSp modSp mod">
        <pc:chgData name="Schrall Maija" userId="60c1a822-4f7e-4063-8333-1039756e1a7a" providerId="ADAL" clId="{52744BFF-A6B2-40CA-BE9A-DD84813562A8}" dt="2024-02-27T08:31:26.029" v="119" actId="20577"/>
        <pc:sldMkLst>
          <pc:docMk/>
          <pc:sldMk cId="2928420136" sldId="305"/>
        </pc:sldMkLst>
        <pc:spChg chg="mod">
          <ac:chgData name="Schrall Maija" userId="60c1a822-4f7e-4063-8333-1039756e1a7a" providerId="ADAL" clId="{52744BFF-A6B2-40CA-BE9A-DD84813562A8}" dt="2024-02-27T08:31:26.029" v="119" actId="20577"/>
          <ac:spMkLst>
            <pc:docMk/>
            <pc:sldMk cId="2928420136" sldId="305"/>
            <ac:spMk id="6" creationId="{00000000-0000-0000-0000-000000000000}"/>
          </ac:spMkLst>
        </pc:spChg>
        <pc:picChg chg="del">
          <ac:chgData name="Schrall Maija" userId="60c1a822-4f7e-4063-8333-1039756e1a7a" providerId="ADAL" clId="{52744BFF-A6B2-40CA-BE9A-DD84813562A8}" dt="2024-02-27T08:31:16.262" v="115" actId="478"/>
          <ac:picMkLst>
            <pc:docMk/>
            <pc:sldMk cId="2928420136" sldId="305"/>
            <ac:picMk id="2" creationId="{6D96B266-EBFE-E0F8-C95A-AD9DFB24AB71}"/>
          </ac:picMkLst>
        </pc:picChg>
        <pc:picChg chg="add mod">
          <ac:chgData name="Schrall Maija" userId="60c1a822-4f7e-4063-8333-1039756e1a7a" providerId="ADAL" clId="{52744BFF-A6B2-40CA-BE9A-DD84813562A8}" dt="2024-02-27T08:31:23.006" v="117" actId="14100"/>
          <ac:picMkLst>
            <pc:docMk/>
            <pc:sldMk cId="2928420136" sldId="305"/>
            <ac:picMk id="3" creationId="{4DC88AE9-9B05-D7A6-65E5-D8E9969F3F40}"/>
          </ac:picMkLst>
        </pc:picChg>
      </pc:sldChg>
      <pc:sldChg chg="addSp delSp modSp mod">
        <pc:chgData name="Schrall Maija" userId="60c1a822-4f7e-4063-8333-1039756e1a7a" providerId="ADAL" clId="{52744BFF-A6B2-40CA-BE9A-DD84813562A8}" dt="2024-02-27T08:28:58.594" v="107" actId="14100"/>
        <pc:sldMkLst>
          <pc:docMk/>
          <pc:sldMk cId="4261061074" sldId="379"/>
        </pc:sldMkLst>
        <pc:picChg chg="add mod">
          <ac:chgData name="Schrall Maija" userId="60c1a822-4f7e-4063-8333-1039756e1a7a" providerId="ADAL" clId="{52744BFF-A6B2-40CA-BE9A-DD84813562A8}" dt="2024-02-27T08:28:58.594" v="107" actId="14100"/>
          <ac:picMkLst>
            <pc:docMk/>
            <pc:sldMk cId="4261061074" sldId="379"/>
            <ac:picMk id="4" creationId="{944B96A7-D072-61F7-3CC5-414826948867}"/>
          </ac:picMkLst>
        </pc:picChg>
        <pc:picChg chg="del">
          <ac:chgData name="Schrall Maija" userId="60c1a822-4f7e-4063-8333-1039756e1a7a" providerId="ADAL" clId="{52744BFF-A6B2-40CA-BE9A-DD84813562A8}" dt="2024-02-27T08:28:44.729" v="103" actId="478"/>
          <ac:picMkLst>
            <pc:docMk/>
            <pc:sldMk cId="4261061074" sldId="379"/>
            <ac:picMk id="5" creationId="{E3BD1294-E50E-D0B4-D8FA-59C44FF12EA5}"/>
          </ac:picMkLst>
        </pc:picChg>
      </pc:sldChg>
      <pc:sldChg chg="addSp delSp modSp mod">
        <pc:chgData name="Schrall Maija" userId="60c1a822-4f7e-4063-8333-1039756e1a7a" providerId="ADAL" clId="{52744BFF-A6B2-40CA-BE9A-DD84813562A8}" dt="2024-02-27T08:29:42.461" v="114" actId="14100"/>
        <pc:sldMkLst>
          <pc:docMk/>
          <pc:sldMk cId="377946268" sldId="380"/>
        </pc:sldMkLst>
        <pc:picChg chg="add mod">
          <ac:chgData name="Schrall Maija" userId="60c1a822-4f7e-4063-8333-1039756e1a7a" providerId="ADAL" clId="{52744BFF-A6B2-40CA-BE9A-DD84813562A8}" dt="2024-02-27T08:29:42.461" v="114" actId="14100"/>
          <ac:picMkLst>
            <pc:docMk/>
            <pc:sldMk cId="377946268" sldId="380"/>
            <ac:picMk id="5" creationId="{C672AE67-7291-A538-71CA-B4BA4E22851E}"/>
          </ac:picMkLst>
        </pc:picChg>
        <pc:picChg chg="del">
          <ac:chgData name="Schrall Maija" userId="60c1a822-4f7e-4063-8333-1039756e1a7a" providerId="ADAL" clId="{52744BFF-A6B2-40CA-BE9A-DD84813562A8}" dt="2024-02-27T08:29:27.044" v="108" actId="478"/>
          <ac:picMkLst>
            <pc:docMk/>
            <pc:sldMk cId="377946268" sldId="380"/>
            <ac:picMk id="6" creationId="{F2564E16-2A14-CAB4-04D7-FCA04EF45252}"/>
          </ac:picMkLst>
        </pc:picChg>
      </pc:sldChg>
      <pc:sldChg chg="addSp modSp new mod">
        <pc:chgData name="Schrall Maija" userId="60c1a822-4f7e-4063-8333-1039756e1a7a" providerId="ADAL" clId="{52744BFF-A6B2-40CA-BE9A-DD84813562A8}" dt="2024-05-16T11:50:46.337" v="176" actId="14100"/>
        <pc:sldMkLst>
          <pc:docMk/>
          <pc:sldMk cId="421387107" sldId="381"/>
        </pc:sldMkLst>
        <pc:picChg chg="add mod">
          <ac:chgData name="Schrall Maija" userId="60c1a822-4f7e-4063-8333-1039756e1a7a" providerId="ADAL" clId="{52744BFF-A6B2-40CA-BE9A-DD84813562A8}" dt="2024-05-16T11:50:46.337" v="176" actId="14100"/>
          <ac:picMkLst>
            <pc:docMk/>
            <pc:sldMk cId="421387107" sldId="381"/>
            <ac:picMk id="4" creationId="{C7AAC8C1-B06A-DC98-AEA0-7FC3A97AE0A4}"/>
          </ac:picMkLst>
        </pc:picChg>
      </pc:sldChg>
    </pc:docChg>
  </pc:docChgLst>
  <pc:docChgLst>
    <pc:chgData name="Schrall Maija" userId="60c1a822-4f7e-4063-8333-1039756e1a7a" providerId="ADAL" clId="{494676CB-A6ED-41DD-B94C-DD76A108E621}"/>
    <pc:docChg chg="custSel modSld">
      <pc:chgData name="Schrall Maija" userId="60c1a822-4f7e-4063-8333-1039756e1a7a" providerId="ADAL" clId="{494676CB-A6ED-41DD-B94C-DD76A108E621}" dt="2024-11-26T05:47:50.350" v="50" actId="1035"/>
      <pc:docMkLst>
        <pc:docMk/>
      </pc:docMkLst>
      <pc:sldChg chg="addSp delSp modSp mod">
        <pc:chgData name="Schrall Maija" userId="60c1a822-4f7e-4063-8333-1039756e1a7a" providerId="ADAL" clId="{494676CB-A6ED-41DD-B94C-DD76A108E621}" dt="2024-11-26T05:45:19.503" v="32" actId="14100"/>
        <pc:sldMkLst>
          <pc:docMk/>
          <pc:sldMk cId="1995822633" sldId="274"/>
        </pc:sldMkLst>
        <pc:picChg chg="add mod">
          <ac:chgData name="Schrall Maija" userId="60c1a822-4f7e-4063-8333-1039756e1a7a" providerId="ADAL" clId="{494676CB-A6ED-41DD-B94C-DD76A108E621}" dt="2024-11-26T05:45:19.503" v="32" actId="14100"/>
          <ac:picMkLst>
            <pc:docMk/>
            <pc:sldMk cId="1995822633" sldId="274"/>
            <ac:picMk id="4" creationId="{E6E4EA83-3195-0B42-1AC2-25C52059CE6D}"/>
          </ac:picMkLst>
        </pc:picChg>
        <pc:picChg chg="del">
          <ac:chgData name="Schrall Maija" userId="60c1a822-4f7e-4063-8333-1039756e1a7a" providerId="ADAL" clId="{494676CB-A6ED-41DD-B94C-DD76A108E621}" dt="2024-11-26T05:45:11.165" v="28" actId="478"/>
          <ac:picMkLst>
            <pc:docMk/>
            <pc:sldMk cId="1995822633" sldId="274"/>
            <ac:picMk id="5" creationId="{A203E64E-06DB-17B9-556D-8999E378F913}"/>
          </ac:picMkLst>
        </pc:picChg>
      </pc:sldChg>
      <pc:sldChg chg="addSp delSp modSp mod">
        <pc:chgData name="Schrall Maija" userId="60c1a822-4f7e-4063-8333-1039756e1a7a" providerId="ADAL" clId="{494676CB-A6ED-41DD-B94C-DD76A108E621}" dt="2024-11-26T05:42:32.214" v="22" actId="14100"/>
        <pc:sldMkLst>
          <pc:docMk/>
          <pc:sldMk cId="3653509252" sldId="275"/>
        </pc:sldMkLst>
        <pc:picChg chg="add mod">
          <ac:chgData name="Schrall Maija" userId="60c1a822-4f7e-4063-8333-1039756e1a7a" providerId="ADAL" clId="{494676CB-A6ED-41DD-B94C-DD76A108E621}" dt="2024-11-26T05:42:32.214" v="22" actId="14100"/>
          <ac:picMkLst>
            <pc:docMk/>
            <pc:sldMk cId="3653509252" sldId="275"/>
            <ac:picMk id="4" creationId="{C1C18869-596B-16A6-1A86-FDDF0C9E11B9}"/>
          </ac:picMkLst>
        </pc:picChg>
        <pc:picChg chg="del">
          <ac:chgData name="Schrall Maija" userId="60c1a822-4f7e-4063-8333-1039756e1a7a" providerId="ADAL" clId="{494676CB-A6ED-41DD-B94C-DD76A108E621}" dt="2024-11-26T05:42:22.769" v="18" actId="478"/>
          <ac:picMkLst>
            <pc:docMk/>
            <pc:sldMk cId="3653509252" sldId="275"/>
            <ac:picMk id="5" creationId="{4A322B37-5618-6BFC-A20D-427472BEB62B}"/>
          </ac:picMkLst>
        </pc:picChg>
      </pc:sldChg>
      <pc:sldChg chg="modSp mod">
        <pc:chgData name="Schrall Maija" userId="60c1a822-4f7e-4063-8333-1039756e1a7a" providerId="ADAL" clId="{494676CB-A6ED-41DD-B94C-DD76A108E621}" dt="2024-11-18T12:43:21.243" v="3" actId="108"/>
        <pc:sldMkLst>
          <pc:docMk/>
          <pc:sldMk cId="23150120" sldId="291"/>
        </pc:sldMkLst>
        <pc:spChg chg="mod">
          <ac:chgData name="Schrall Maija" userId="60c1a822-4f7e-4063-8333-1039756e1a7a" providerId="ADAL" clId="{494676CB-A6ED-41DD-B94C-DD76A108E621}" dt="2024-11-18T12:43:21.243" v="3" actId="108"/>
          <ac:spMkLst>
            <pc:docMk/>
            <pc:sldMk cId="23150120" sldId="291"/>
            <ac:spMk id="4" creationId="{45270AC3-F9EA-E2DF-948B-26FF80CE3CB7}"/>
          </ac:spMkLst>
        </pc:spChg>
      </pc:sldChg>
      <pc:sldChg chg="addSp delSp modSp mod">
        <pc:chgData name="Schrall Maija" userId="60c1a822-4f7e-4063-8333-1039756e1a7a" providerId="ADAL" clId="{494676CB-A6ED-41DD-B94C-DD76A108E621}" dt="2024-11-26T05:40:31.883" v="11" actId="1035"/>
        <pc:sldMkLst>
          <pc:docMk/>
          <pc:sldMk cId="1192718695" sldId="299"/>
        </pc:sldMkLst>
        <pc:picChg chg="add mod">
          <ac:chgData name="Schrall Maija" userId="60c1a822-4f7e-4063-8333-1039756e1a7a" providerId="ADAL" clId="{494676CB-A6ED-41DD-B94C-DD76A108E621}" dt="2024-11-26T05:40:31.883" v="11" actId="1035"/>
          <ac:picMkLst>
            <pc:docMk/>
            <pc:sldMk cId="1192718695" sldId="299"/>
            <ac:picMk id="4" creationId="{406A5A08-E70C-A955-607C-8F772D3A60DB}"/>
          </ac:picMkLst>
        </pc:picChg>
        <pc:picChg chg="del">
          <ac:chgData name="Schrall Maija" userId="60c1a822-4f7e-4063-8333-1039756e1a7a" providerId="ADAL" clId="{494676CB-A6ED-41DD-B94C-DD76A108E621}" dt="2024-11-26T05:40:16.210" v="4" actId="478"/>
          <ac:picMkLst>
            <pc:docMk/>
            <pc:sldMk cId="1192718695" sldId="299"/>
            <ac:picMk id="5" creationId="{BFF64E58-E383-7089-E5B3-8CB6EF586A49}"/>
          </ac:picMkLst>
        </pc:picChg>
      </pc:sldChg>
      <pc:sldChg chg="addSp delSp modSp mod">
        <pc:chgData name="Schrall Maija" userId="60c1a822-4f7e-4063-8333-1039756e1a7a" providerId="ADAL" clId="{494676CB-A6ED-41DD-B94C-DD76A108E621}" dt="2024-11-26T05:41:51.871" v="17" actId="14100"/>
        <pc:sldMkLst>
          <pc:docMk/>
          <pc:sldMk cId="1818822371" sldId="300"/>
        </pc:sldMkLst>
        <pc:picChg chg="add mod">
          <ac:chgData name="Schrall Maija" userId="60c1a822-4f7e-4063-8333-1039756e1a7a" providerId="ADAL" clId="{494676CB-A6ED-41DD-B94C-DD76A108E621}" dt="2024-11-26T05:41:51.871" v="17" actId="14100"/>
          <ac:picMkLst>
            <pc:docMk/>
            <pc:sldMk cId="1818822371" sldId="300"/>
            <ac:picMk id="4" creationId="{FF8B4DA2-D2BE-5F77-F7CB-729D9E9E128E}"/>
          </ac:picMkLst>
        </pc:picChg>
        <pc:picChg chg="del">
          <ac:chgData name="Schrall Maija" userId="60c1a822-4f7e-4063-8333-1039756e1a7a" providerId="ADAL" clId="{494676CB-A6ED-41DD-B94C-DD76A108E621}" dt="2024-11-26T05:41:38.921" v="12" actId="478"/>
          <ac:picMkLst>
            <pc:docMk/>
            <pc:sldMk cId="1818822371" sldId="300"/>
            <ac:picMk id="5" creationId="{F23569B7-28AC-1F55-5630-1CA1F15AFA91}"/>
          </ac:picMkLst>
        </pc:picChg>
      </pc:sldChg>
      <pc:sldChg chg="addSp delSp modSp mod">
        <pc:chgData name="Schrall Maija" userId="60c1a822-4f7e-4063-8333-1039756e1a7a" providerId="ADAL" clId="{494676CB-A6ED-41DD-B94C-DD76A108E621}" dt="2024-11-26T05:43:21.917" v="27" actId="14100"/>
        <pc:sldMkLst>
          <pc:docMk/>
          <pc:sldMk cId="2725398103" sldId="301"/>
        </pc:sldMkLst>
        <pc:picChg chg="add mod">
          <ac:chgData name="Schrall Maija" userId="60c1a822-4f7e-4063-8333-1039756e1a7a" providerId="ADAL" clId="{494676CB-A6ED-41DD-B94C-DD76A108E621}" dt="2024-11-26T05:43:21.917" v="27" actId="14100"/>
          <ac:picMkLst>
            <pc:docMk/>
            <pc:sldMk cId="2725398103" sldId="301"/>
            <ac:picMk id="4" creationId="{7CC55736-EE61-323E-016C-5FA813DD796D}"/>
          </ac:picMkLst>
        </pc:picChg>
        <pc:picChg chg="del">
          <ac:chgData name="Schrall Maija" userId="60c1a822-4f7e-4063-8333-1039756e1a7a" providerId="ADAL" clId="{494676CB-A6ED-41DD-B94C-DD76A108E621}" dt="2024-11-26T05:43:12.482" v="23" actId="478"/>
          <ac:picMkLst>
            <pc:docMk/>
            <pc:sldMk cId="2725398103" sldId="301"/>
            <ac:picMk id="5" creationId="{EB733D88-0CBA-9012-09C9-D2AB097A2FD6}"/>
          </ac:picMkLst>
        </pc:picChg>
      </pc:sldChg>
      <pc:sldChg chg="addSp delSp modSp mod">
        <pc:chgData name="Schrall Maija" userId="60c1a822-4f7e-4063-8333-1039756e1a7a" providerId="ADAL" clId="{494676CB-A6ED-41DD-B94C-DD76A108E621}" dt="2024-11-26T05:45:56.647" v="37" actId="14100"/>
        <pc:sldMkLst>
          <pc:docMk/>
          <pc:sldMk cId="1979914101" sldId="302"/>
        </pc:sldMkLst>
        <pc:picChg chg="add mod">
          <ac:chgData name="Schrall Maija" userId="60c1a822-4f7e-4063-8333-1039756e1a7a" providerId="ADAL" clId="{494676CB-A6ED-41DD-B94C-DD76A108E621}" dt="2024-11-26T05:45:56.647" v="37" actId="14100"/>
          <ac:picMkLst>
            <pc:docMk/>
            <pc:sldMk cId="1979914101" sldId="302"/>
            <ac:picMk id="4" creationId="{09E60B43-C9F5-C399-1413-34BF10D391CE}"/>
          </ac:picMkLst>
        </pc:picChg>
        <pc:picChg chg="del">
          <ac:chgData name="Schrall Maija" userId="60c1a822-4f7e-4063-8333-1039756e1a7a" providerId="ADAL" clId="{494676CB-A6ED-41DD-B94C-DD76A108E621}" dt="2024-11-26T05:45:46.979" v="33" actId="478"/>
          <ac:picMkLst>
            <pc:docMk/>
            <pc:sldMk cId="1979914101" sldId="302"/>
            <ac:picMk id="5" creationId="{FB7AEC56-70EB-74D0-D6B2-C3A992CB7FA9}"/>
          </ac:picMkLst>
        </pc:picChg>
      </pc:sldChg>
      <pc:sldChg chg="addSp delSp modSp mod">
        <pc:chgData name="Schrall Maija" userId="60c1a822-4f7e-4063-8333-1039756e1a7a" providerId="ADAL" clId="{494676CB-A6ED-41DD-B94C-DD76A108E621}" dt="2024-11-26T05:47:50.350" v="50" actId="1035"/>
        <pc:sldMkLst>
          <pc:docMk/>
          <pc:sldMk cId="1969524118" sldId="303"/>
        </pc:sldMkLst>
        <pc:picChg chg="add mod">
          <ac:chgData name="Schrall Maija" userId="60c1a822-4f7e-4063-8333-1039756e1a7a" providerId="ADAL" clId="{494676CB-A6ED-41DD-B94C-DD76A108E621}" dt="2024-11-26T05:47:50.350" v="50" actId="1035"/>
          <ac:picMkLst>
            <pc:docMk/>
            <pc:sldMk cId="1969524118" sldId="303"/>
            <ac:picMk id="4" creationId="{CAE2E3EA-13FB-F852-FA52-0DDD3D089885}"/>
          </ac:picMkLst>
        </pc:picChg>
        <pc:picChg chg="del mod">
          <ac:chgData name="Schrall Maija" userId="60c1a822-4f7e-4063-8333-1039756e1a7a" providerId="ADAL" clId="{494676CB-A6ED-41DD-B94C-DD76A108E621}" dt="2024-11-26T05:47:38.636" v="45" actId="478"/>
          <ac:picMkLst>
            <pc:docMk/>
            <pc:sldMk cId="1969524118" sldId="303"/>
            <ac:picMk id="5" creationId="{D6B529CB-D480-C291-88FC-019E31560B80}"/>
          </ac:picMkLst>
        </pc:picChg>
      </pc:sldChg>
      <pc:sldChg chg="addSp delSp modSp mod">
        <pc:chgData name="Schrall Maija" userId="60c1a822-4f7e-4063-8333-1039756e1a7a" providerId="ADAL" clId="{494676CB-A6ED-41DD-B94C-DD76A108E621}" dt="2024-11-26T05:46:51.086" v="43" actId="14100"/>
        <pc:sldMkLst>
          <pc:docMk/>
          <pc:sldMk cId="421387107" sldId="381"/>
        </pc:sldMkLst>
        <pc:picChg chg="add mod">
          <ac:chgData name="Schrall Maija" userId="60c1a822-4f7e-4063-8333-1039756e1a7a" providerId="ADAL" clId="{494676CB-A6ED-41DD-B94C-DD76A108E621}" dt="2024-11-26T05:46:51.086" v="43" actId="14100"/>
          <ac:picMkLst>
            <pc:docMk/>
            <pc:sldMk cId="421387107" sldId="381"/>
            <ac:picMk id="4" creationId="{A7018AB7-D4BC-76E0-AC95-1250FBAF396D}"/>
          </ac:picMkLst>
        </pc:picChg>
        <pc:picChg chg="del mod">
          <ac:chgData name="Schrall Maija" userId="60c1a822-4f7e-4063-8333-1039756e1a7a" providerId="ADAL" clId="{494676CB-A6ED-41DD-B94C-DD76A108E621}" dt="2024-11-26T05:46:42.129" v="39" actId="478"/>
          <ac:picMkLst>
            <pc:docMk/>
            <pc:sldMk cId="421387107" sldId="381"/>
            <ac:picMk id="5" creationId="{E62240C4-4116-2FFD-D5D2-B100F0944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29.11.2024</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29.11.2024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29.11.2024</a:t>
            </a:r>
          </a:p>
        </p:txBody>
      </p:sp>
      <p:sp>
        <p:nvSpPr>
          <p:cNvPr id="4" name="Alatunnisteen paikkamerkki 3"/>
          <p:cNvSpPr>
            <a:spLocks noGrp="1"/>
          </p:cNvSpPr>
          <p:nvPr>
            <p:ph type="ftr" sz="quarter" idx="11"/>
          </p:nvPr>
        </p:nvSpPr>
        <p:spPr>
          <a:xfrm>
            <a:off x="3028061" y="6373916"/>
            <a:ext cx="3860800" cy="365125"/>
          </a:xfrm>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29.11.2024</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29.11.2024</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ft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CAE2E3EA-13FB-F852-FA52-0DDD3D089885}"/>
              </a:ext>
            </a:extLst>
          </p:cNvPr>
          <p:cNvPicPr>
            <a:picLocks noChangeAspect="1"/>
          </p:cNvPicPr>
          <p:nvPr/>
        </p:nvPicPr>
        <p:blipFill>
          <a:blip r:embed="rId2"/>
          <a:stretch>
            <a:fillRect/>
          </a:stretch>
        </p:blipFill>
        <p:spPr>
          <a:xfrm>
            <a:off x="1271465" y="44624"/>
            <a:ext cx="9361040" cy="6006134"/>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3" name="Kuva 2">
            <a:extLst>
              <a:ext uri="{FF2B5EF4-FFF2-40B4-BE49-F238E27FC236}">
                <a16:creationId xmlns:a16="http://schemas.microsoft.com/office/drawing/2014/main" id="{9D44D910-E499-51AA-8F15-3C3897198778}"/>
              </a:ext>
            </a:extLst>
          </p:cNvPr>
          <p:cNvPicPr>
            <a:picLocks noChangeAspect="1"/>
          </p:cNvPicPr>
          <p:nvPr/>
        </p:nvPicPr>
        <p:blipFill>
          <a:blip r:embed="rId2"/>
          <a:stretch>
            <a:fillRect/>
          </a:stretch>
        </p:blipFill>
        <p:spPr>
          <a:xfrm>
            <a:off x="1360899" y="6371"/>
            <a:ext cx="8839558" cy="6111645"/>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3" name="Kuva 2">
            <a:extLst>
              <a:ext uri="{FF2B5EF4-FFF2-40B4-BE49-F238E27FC236}">
                <a16:creationId xmlns:a16="http://schemas.microsoft.com/office/drawing/2014/main" id="{F81A61CB-E656-B4F9-908D-43E62E11B7A4}"/>
              </a:ext>
            </a:extLst>
          </p:cNvPr>
          <p:cNvPicPr>
            <a:picLocks noChangeAspect="1"/>
          </p:cNvPicPr>
          <p:nvPr/>
        </p:nvPicPr>
        <p:blipFill>
          <a:blip r:embed="rId2"/>
          <a:stretch>
            <a:fillRect/>
          </a:stretch>
        </p:blipFill>
        <p:spPr>
          <a:xfrm>
            <a:off x="1258508" y="109861"/>
            <a:ext cx="9051599" cy="6127451"/>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29.11.2024</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1997-2023, </a:t>
            </a:r>
            <a:r>
              <a:rPr lang="sv-FI" sz="2000" b="0" dirty="0"/>
              <a:t>procent</a:t>
            </a:r>
            <a:r>
              <a:rPr lang="fi-FI" sz="2000" b="0" dirty="0"/>
              <a:t> av </a:t>
            </a:r>
            <a:r>
              <a:rPr lang="sv-FI" sz="2000" b="0" dirty="0"/>
              <a:t>sysselsatt</a:t>
            </a:r>
            <a:r>
              <a:rPr lang="fi-FI" sz="2000" b="0" dirty="0"/>
              <a:t> </a:t>
            </a:r>
            <a:r>
              <a:rPr lang="sv-FI" sz="2000" b="0" dirty="0"/>
              <a:t>kapital</a:t>
            </a:r>
          </a:p>
        </p:txBody>
      </p:sp>
      <p:pic>
        <p:nvPicPr>
          <p:cNvPr id="3" name="Kuva 2">
            <a:extLst>
              <a:ext uri="{FF2B5EF4-FFF2-40B4-BE49-F238E27FC236}">
                <a16:creationId xmlns:a16="http://schemas.microsoft.com/office/drawing/2014/main" id="{4DC88AE9-9B05-D7A6-65E5-D8E9969F3F40}"/>
              </a:ext>
            </a:extLst>
          </p:cNvPr>
          <p:cNvPicPr>
            <a:picLocks noChangeAspect="1"/>
          </p:cNvPicPr>
          <p:nvPr/>
        </p:nvPicPr>
        <p:blipFill>
          <a:blip r:embed="rId3"/>
          <a:stretch>
            <a:fillRect/>
          </a:stretch>
        </p:blipFill>
        <p:spPr>
          <a:xfrm>
            <a:off x="2386262" y="981244"/>
            <a:ext cx="7965922" cy="5256068"/>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29.11.2024</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dirty="0"/>
              <a:t>29.11.2024</a:t>
            </a:r>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30.9.2024 till circa 267miljarder euro, vilket avviker med cirka en halv miljard från </a:t>
            </a:r>
            <a:r>
              <a:rPr lang="fi-FI" b="0" i="0" dirty="0">
                <a:solidFill>
                  <a:srgbClr val="000000"/>
                </a:solidFill>
                <a:effectLst/>
                <a:latin typeface="Trebuchet MS" panose="020B0603020202020204" pitchFamily="34" charset="0"/>
              </a:rPr>
              <a:t>delårsrapporter</a:t>
            </a:r>
            <a:r>
              <a:rPr lang="fi-FI" dirty="0">
                <a:ea typeface="Calibri" panose="020F0502020204030204" pitchFamily="34" charset="0"/>
              </a:rPr>
              <a:t>.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406A5A08-E70C-A955-607C-8F772D3A60DB}"/>
              </a:ext>
            </a:extLst>
          </p:cNvPr>
          <p:cNvPicPr>
            <a:picLocks noChangeAspect="1"/>
          </p:cNvPicPr>
          <p:nvPr/>
        </p:nvPicPr>
        <p:blipFill>
          <a:blip r:embed="rId2"/>
          <a:stretch>
            <a:fillRect/>
          </a:stretch>
        </p:blipFill>
        <p:spPr>
          <a:xfrm>
            <a:off x="1055440" y="44624"/>
            <a:ext cx="9433048" cy="6173960"/>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FF8B4DA2-D2BE-5F77-F7CB-729D9E9E128E}"/>
              </a:ext>
            </a:extLst>
          </p:cNvPr>
          <p:cNvPicPr>
            <a:picLocks noChangeAspect="1"/>
          </p:cNvPicPr>
          <p:nvPr/>
        </p:nvPicPr>
        <p:blipFill>
          <a:blip r:embed="rId2"/>
          <a:stretch>
            <a:fillRect/>
          </a:stretch>
        </p:blipFill>
        <p:spPr>
          <a:xfrm>
            <a:off x="839417" y="15365"/>
            <a:ext cx="9649071" cy="6120900"/>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C1C18869-596B-16A6-1A86-FDDF0C9E11B9}"/>
              </a:ext>
            </a:extLst>
          </p:cNvPr>
          <p:cNvPicPr>
            <a:picLocks noChangeAspect="1"/>
          </p:cNvPicPr>
          <p:nvPr/>
        </p:nvPicPr>
        <p:blipFill>
          <a:blip r:embed="rId2"/>
          <a:stretch>
            <a:fillRect/>
          </a:stretch>
        </p:blipFill>
        <p:spPr>
          <a:xfrm>
            <a:off x="1127448" y="116631"/>
            <a:ext cx="10081120" cy="583887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7CC55736-EE61-323E-016C-5FA813DD796D}"/>
              </a:ext>
            </a:extLst>
          </p:cNvPr>
          <p:cNvPicPr>
            <a:picLocks noChangeAspect="1"/>
          </p:cNvPicPr>
          <p:nvPr/>
        </p:nvPicPr>
        <p:blipFill>
          <a:blip r:embed="rId2"/>
          <a:stretch>
            <a:fillRect/>
          </a:stretch>
        </p:blipFill>
        <p:spPr>
          <a:xfrm>
            <a:off x="836460" y="14106"/>
            <a:ext cx="10084076" cy="5996355"/>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E6E4EA83-3195-0B42-1AC2-25C52059CE6D}"/>
              </a:ext>
            </a:extLst>
          </p:cNvPr>
          <p:cNvPicPr>
            <a:picLocks noChangeAspect="1"/>
          </p:cNvPicPr>
          <p:nvPr/>
        </p:nvPicPr>
        <p:blipFill>
          <a:blip r:embed="rId2"/>
          <a:stretch>
            <a:fillRect/>
          </a:stretch>
        </p:blipFill>
        <p:spPr>
          <a:xfrm>
            <a:off x="1703513" y="116631"/>
            <a:ext cx="9001000" cy="5912964"/>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09E60B43-C9F5-C399-1413-34BF10D391CE}"/>
              </a:ext>
            </a:extLst>
          </p:cNvPr>
          <p:cNvPicPr>
            <a:picLocks noChangeAspect="1"/>
          </p:cNvPicPr>
          <p:nvPr/>
        </p:nvPicPr>
        <p:blipFill>
          <a:blip r:embed="rId2"/>
          <a:stretch>
            <a:fillRect/>
          </a:stretch>
        </p:blipFill>
        <p:spPr>
          <a:xfrm>
            <a:off x="1775519" y="29694"/>
            <a:ext cx="9084477" cy="5991594"/>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dirty="0"/>
              <a:t>29.11.2024</a:t>
            </a:r>
          </a:p>
        </p:txBody>
      </p:sp>
      <p:pic>
        <p:nvPicPr>
          <p:cNvPr id="4" name="Kuva 3">
            <a:extLst>
              <a:ext uri="{FF2B5EF4-FFF2-40B4-BE49-F238E27FC236}">
                <a16:creationId xmlns:a16="http://schemas.microsoft.com/office/drawing/2014/main" id="{A7018AB7-D4BC-76E0-AC95-1250FBAF396D}"/>
              </a:ext>
            </a:extLst>
          </p:cNvPr>
          <p:cNvPicPr>
            <a:picLocks noChangeAspect="1"/>
          </p:cNvPicPr>
          <p:nvPr/>
        </p:nvPicPr>
        <p:blipFill>
          <a:blip r:embed="rId2"/>
          <a:stretch>
            <a:fillRect/>
          </a:stretch>
        </p:blipFill>
        <p:spPr>
          <a:xfrm>
            <a:off x="1271464" y="1"/>
            <a:ext cx="9217024" cy="5979376"/>
          </a:xfrm>
          <a:prstGeom prst="rect">
            <a:avLst/>
          </a:prstGeom>
        </p:spPr>
      </p:pic>
    </p:spTree>
    <p:extLst>
      <p:ext uri="{BB962C8B-B14F-4D97-AF65-F5344CB8AC3E}">
        <p14:creationId xmlns:p14="http://schemas.microsoft.com/office/powerpoint/2010/main" val="421387107"/>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4919</TotalTime>
  <Words>293</Words>
  <Application>Microsoft Office PowerPoint</Application>
  <PresentationFormat>Laajakuva</PresentationFormat>
  <Paragraphs>26</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1997-2023,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2024-11-26T05:48:35Z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