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2"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F7B9F-E397-4135-877F-7E789D0046BB}" v="7" dt="2024-11-18T12:42:11.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505"/>
  </p:normalViewPr>
  <p:slideViewPr>
    <p:cSldViewPr>
      <p:cViewPr varScale="1">
        <p:scale>
          <a:sx n="111" d="100"/>
          <a:sy n="111" d="100"/>
        </p:scale>
        <p:origin x="534"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90AF7B9F-E397-4135-877F-7E789D0046BB}"/>
    <pc:docChg chg="custSel modSld">
      <pc:chgData name="Schrall Maija" userId="60c1a822-4f7e-4063-8333-1039756e1a7a" providerId="ADAL" clId="{90AF7B9F-E397-4135-877F-7E789D0046BB}" dt="2024-11-26T05:37:52.410" v="108" actId="1076"/>
      <pc:docMkLst>
        <pc:docMk/>
      </pc:docMkLst>
      <pc:sldChg chg="addSp delSp modSp mod">
        <pc:chgData name="Schrall Maija" userId="60c1a822-4f7e-4063-8333-1039756e1a7a" providerId="ADAL" clId="{90AF7B9F-E397-4135-877F-7E789D0046BB}" dt="2024-11-26T05:30:20.630" v="58" actId="1038"/>
        <pc:sldMkLst>
          <pc:docMk/>
          <pc:sldMk cId="1995822633" sldId="274"/>
        </pc:sldMkLst>
        <pc:picChg chg="add del mod">
          <ac:chgData name="Schrall Maija" userId="60c1a822-4f7e-4063-8333-1039756e1a7a" providerId="ADAL" clId="{90AF7B9F-E397-4135-877F-7E789D0046BB}" dt="2024-11-26T05:30:04.928" v="52" actId="478"/>
          <ac:picMkLst>
            <pc:docMk/>
            <pc:sldMk cId="1995822633" sldId="274"/>
            <ac:picMk id="4" creationId="{EE74BEE2-BD02-8B5F-3F06-5F01A886807D}"/>
          </ac:picMkLst>
        </pc:picChg>
        <pc:picChg chg="add mod">
          <ac:chgData name="Schrall Maija" userId="60c1a822-4f7e-4063-8333-1039756e1a7a" providerId="ADAL" clId="{90AF7B9F-E397-4135-877F-7E789D0046BB}" dt="2024-11-26T05:30:20.630" v="58" actId="1038"/>
          <ac:picMkLst>
            <pc:docMk/>
            <pc:sldMk cId="1995822633" sldId="274"/>
            <ac:picMk id="5" creationId="{C1852A89-15CF-2207-1FB2-86FADC350885}"/>
          </ac:picMkLst>
        </pc:picChg>
        <pc:picChg chg="del">
          <ac:chgData name="Schrall Maija" userId="60c1a822-4f7e-4063-8333-1039756e1a7a" providerId="ADAL" clId="{90AF7B9F-E397-4135-877F-7E789D0046BB}" dt="2024-11-20T08:12:43.110" v="31" actId="478"/>
          <ac:picMkLst>
            <pc:docMk/>
            <pc:sldMk cId="1995822633" sldId="274"/>
            <ac:picMk id="8" creationId="{F096D7B1-AA18-5D9D-5F06-58D222745A55}"/>
          </ac:picMkLst>
        </pc:picChg>
      </pc:sldChg>
      <pc:sldChg chg="addSp delSp modSp mod">
        <pc:chgData name="Schrall Maija" userId="60c1a822-4f7e-4063-8333-1039756e1a7a" providerId="ADAL" clId="{90AF7B9F-E397-4135-877F-7E789D0046BB}" dt="2024-11-26T05:35:40.440" v="95" actId="1038"/>
        <pc:sldMkLst>
          <pc:docMk/>
          <pc:sldMk cId="3653509252" sldId="275"/>
        </pc:sldMkLst>
        <pc:picChg chg="del">
          <ac:chgData name="Schrall Maija" userId="60c1a822-4f7e-4063-8333-1039756e1a7a" providerId="ADAL" clId="{90AF7B9F-E397-4135-877F-7E789D0046BB}" dt="2024-11-26T05:35:25.886" v="86" actId="478"/>
          <ac:picMkLst>
            <pc:docMk/>
            <pc:sldMk cId="3653509252" sldId="275"/>
            <ac:picMk id="5" creationId="{551C24ED-2A8B-9129-306D-4ECDC26101CC}"/>
          </ac:picMkLst>
        </pc:picChg>
        <pc:picChg chg="add mod">
          <ac:chgData name="Schrall Maija" userId="60c1a822-4f7e-4063-8333-1039756e1a7a" providerId="ADAL" clId="{90AF7B9F-E397-4135-877F-7E789D0046BB}" dt="2024-11-26T05:35:40.440" v="95" actId="1038"/>
          <ac:picMkLst>
            <pc:docMk/>
            <pc:sldMk cId="3653509252" sldId="275"/>
            <ac:picMk id="6" creationId="{A473EF5D-1B23-94D3-F241-3411F838DBC6}"/>
          </ac:picMkLst>
        </pc:picChg>
      </pc:sldChg>
      <pc:sldChg chg="addSp delSp modSp mod">
        <pc:chgData name="Schrall Maija" userId="60c1a822-4f7e-4063-8333-1039756e1a7a" providerId="ADAL" clId="{90AF7B9F-E397-4135-877F-7E789D0046BB}" dt="2024-11-26T05:29:13.487" v="51" actId="1037"/>
        <pc:sldMkLst>
          <pc:docMk/>
          <pc:sldMk cId="4237517514" sldId="285"/>
        </pc:sldMkLst>
        <pc:picChg chg="add mod">
          <ac:chgData name="Schrall Maija" userId="60c1a822-4f7e-4063-8333-1039756e1a7a" providerId="ADAL" clId="{90AF7B9F-E397-4135-877F-7E789D0046BB}" dt="2024-11-26T05:29:13.487" v="51" actId="1037"/>
          <ac:picMkLst>
            <pc:docMk/>
            <pc:sldMk cId="4237517514" sldId="285"/>
            <ac:picMk id="4" creationId="{F1FD76D5-6478-706C-D5FD-482CACAFC5EA}"/>
          </ac:picMkLst>
        </pc:picChg>
        <pc:picChg chg="del">
          <ac:chgData name="Schrall Maija" userId="60c1a822-4f7e-4063-8333-1039756e1a7a" providerId="ADAL" clId="{90AF7B9F-E397-4135-877F-7E789D0046BB}" dt="2024-11-26T05:28:50.194" v="43" actId="478"/>
          <ac:picMkLst>
            <pc:docMk/>
            <pc:sldMk cId="4237517514" sldId="285"/>
            <ac:picMk id="5" creationId="{F81D8323-A8EE-9E41-A126-40DA477F88AF}"/>
          </ac:picMkLst>
        </pc:picChg>
      </pc:sldChg>
      <pc:sldChg chg="addSp delSp modSp mod">
        <pc:chgData name="Schrall Maija" userId="60c1a822-4f7e-4063-8333-1039756e1a7a" providerId="ADAL" clId="{90AF7B9F-E397-4135-877F-7E789D0046BB}" dt="2024-11-26T05:31:21.407" v="66" actId="1038"/>
        <pc:sldMkLst>
          <pc:docMk/>
          <pc:sldMk cId="3638182410" sldId="286"/>
        </pc:sldMkLst>
        <pc:picChg chg="add mod">
          <ac:chgData name="Schrall Maija" userId="60c1a822-4f7e-4063-8333-1039756e1a7a" providerId="ADAL" clId="{90AF7B9F-E397-4135-877F-7E789D0046BB}" dt="2024-11-26T05:31:21.407" v="66" actId="1038"/>
          <ac:picMkLst>
            <pc:docMk/>
            <pc:sldMk cId="3638182410" sldId="286"/>
            <ac:picMk id="5" creationId="{CAC53FC9-0755-CA6B-D62E-C360AAE11B1C}"/>
          </ac:picMkLst>
        </pc:picChg>
        <pc:picChg chg="del">
          <ac:chgData name="Schrall Maija" userId="60c1a822-4f7e-4063-8333-1039756e1a7a" providerId="ADAL" clId="{90AF7B9F-E397-4135-877F-7E789D0046BB}" dt="2024-11-26T05:31:09.674" v="59" actId="478"/>
          <ac:picMkLst>
            <pc:docMk/>
            <pc:sldMk cId="3638182410" sldId="286"/>
            <ac:picMk id="6" creationId="{689463D2-0C38-65A9-3E13-57B783F550F9}"/>
          </ac:picMkLst>
        </pc:picChg>
      </pc:sldChg>
      <pc:sldChg chg="addSp delSp modSp mod">
        <pc:chgData name="Schrall Maija" userId="60c1a822-4f7e-4063-8333-1039756e1a7a" providerId="ADAL" clId="{90AF7B9F-E397-4135-877F-7E789D0046BB}" dt="2024-11-26T05:32:53.360" v="78" actId="14100"/>
        <pc:sldMkLst>
          <pc:docMk/>
          <pc:sldMk cId="2725963738" sldId="287"/>
        </pc:sldMkLst>
        <pc:picChg chg="add mod">
          <ac:chgData name="Schrall Maija" userId="60c1a822-4f7e-4063-8333-1039756e1a7a" providerId="ADAL" clId="{90AF7B9F-E397-4135-877F-7E789D0046BB}" dt="2024-11-26T05:32:53.360" v="78" actId="14100"/>
          <ac:picMkLst>
            <pc:docMk/>
            <pc:sldMk cId="2725963738" sldId="287"/>
            <ac:picMk id="4" creationId="{AA02E7E9-EBF6-69B8-1C3B-0D589FA38CF8}"/>
          </ac:picMkLst>
        </pc:picChg>
        <pc:picChg chg="del">
          <ac:chgData name="Schrall Maija" userId="60c1a822-4f7e-4063-8333-1039756e1a7a" providerId="ADAL" clId="{90AF7B9F-E397-4135-877F-7E789D0046BB}" dt="2024-11-26T05:32:29.340" v="67" actId="478"/>
          <ac:picMkLst>
            <pc:docMk/>
            <pc:sldMk cId="2725963738" sldId="287"/>
            <ac:picMk id="5" creationId="{99CD5AC0-1B95-FBAE-8441-E19A3DD6B34B}"/>
          </ac:picMkLst>
        </pc:picChg>
      </pc:sldChg>
      <pc:sldChg chg="addSp delSp modSp mod">
        <pc:chgData name="Schrall Maija" userId="60c1a822-4f7e-4063-8333-1039756e1a7a" providerId="ADAL" clId="{90AF7B9F-E397-4135-877F-7E789D0046BB}" dt="2024-11-26T05:34:44.115" v="85" actId="14100"/>
        <pc:sldMkLst>
          <pc:docMk/>
          <pc:sldMk cId="3627716101" sldId="288"/>
        </pc:sldMkLst>
        <pc:picChg chg="add del mod">
          <ac:chgData name="Schrall Maija" userId="60c1a822-4f7e-4063-8333-1039756e1a7a" providerId="ADAL" clId="{90AF7B9F-E397-4135-877F-7E789D0046BB}" dt="2024-11-26T05:34:27.118" v="79" actId="478"/>
          <ac:picMkLst>
            <pc:docMk/>
            <pc:sldMk cId="3627716101" sldId="288"/>
            <ac:picMk id="4" creationId="{72C3B73A-1442-91A4-8E29-4CDC7BBFD041}"/>
          </ac:picMkLst>
        </pc:picChg>
        <pc:picChg chg="del">
          <ac:chgData name="Schrall Maija" userId="60c1a822-4f7e-4063-8333-1039756e1a7a" providerId="ADAL" clId="{90AF7B9F-E397-4135-877F-7E789D0046BB}" dt="2024-11-20T08:14:34.486" v="38" actId="478"/>
          <ac:picMkLst>
            <pc:docMk/>
            <pc:sldMk cId="3627716101" sldId="288"/>
            <ac:picMk id="5" creationId="{374D71C3-9ACA-262E-3545-7CFCF76A0712}"/>
          </ac:picMkLst>
        </pc:picChg>
        <pc:picChg chg="add mod">
          <ac:chgData name="Schrall Maija" userId="60c1a822-4f7e-4063-8333-1039756e1a7a" providerId="ADAL" clId="{90AF7B9F-E397-4135-877F-7E789D0046BB}" dt="2024-11-26T05:34:44.115" v="85" actId="14100"/>
          <ac:picMkLst>
            <pc:docMk/>
            <pc:sldMk cId="3627716101" sldId="288"/>
            <ac:picMk id="5" creationId="{E6ADCD44-FF63-6E57-2036-2EA65EE4D01D}"/>
          </ac:picMkLst>
        </pc:picChg>
      </pc:sldChg>
      <pc:sldChg chg="addSp delSp modSp mod">
        <pc:chgData name="Schrall Maija" userId="60c1a822-4f7e-4063-8333-1039756e1a7a" providerId="ADAL" clId="{90AF7B9F-E397-4135-877F-7E789D0046BB}" dt="2024-11-26T05:36:44.557" v="104" actId="1035"/>
        <pc:sldMkLst>
          <pc:docMk/>
          <pc:sldMk cId="1969524118" sldId="289"/>
        </pc:sldMkLst>
        <pc:picChg chg="add mod">
          <ac:chgData name="Schrall Maija" userId="60c1a822-4f7e-4063-8333-1039756e1a7a" providerId="ADAL" clId="{90AF7B9F-E397-4135-877F-7E789D0046BB}" dt="2024-11-26T05:36:44.557" v="104" actId="1035"/>
          <ac:picMkLst>
            <pc:docMk/>
            <pc:sldMk cId="1969524118" sldId="289"/>
            <ac:picMk id="5" creationId="{02CBEDF5-6490-D985-322A-C6E266C5DF80}"/>
          </ac:picMkLst>
        </pc:picChg>
        <pc:picChg chg="del">
          <ac:chgData name="Schrall Maija" userId="60c1a822-4f7e-4063-8333-1039756e1a7a" providerId="ADAL" clId="{90AF7B9F-E397-4135-877F-7E789D0046BB}" dt="2024-11-26T05:36:30.775" v="96" actId="478"/>
          <ac:picMkLst>
            <pc:docMk/>
            <pc:sldMk cId="1969524118" sldId="289"/>
            <ac:picMk id="6" creationId="{0AADADF1-3288-26E4-504E-21AE22DFCCBE}"/>
          </ac:picMkLst>
        </pc:picChg>
      </pc:sldChg>
      <pc:sldChg chg="addSp delSp modSp mod">
        <pc:chgData name="Schrall Maija" userId="60c1a822-4f7e-4063-8333-1039756e1a7a" providerId="ADAL" clId="{90AF7B9F-E397-4135-877F-7E789D0046BB}" dt="2024-11-18T12:42:11.121" v="30" actId="478"/>
        <pc:sldMkLst>
          <pc:docMk/>
          <pc:sldMk cId="23150120" sldId="291"/>
        </pc:sldMkLst>
        <pc:spChg chg="add del mod">
          <ac:chgData name="Schrall Maija" userId="60c1a822-4f7e-4063-8333-1039756e1a7a" providerId="ADAL" clId="{90AF7B9F-E397-4135-877F-7E789D0046BB}" dt="2024-11-18T12:42:11.121" v="30" actId="478"/>
          <ac:spMkLst>
            <pc:docMk/>
            <pc:sldMk cId="23150120" sldId="291"/>
            <ac:spMk id="4" creationId="{16580D6C-BA31-29EA-DC73-80DCA5ACBA59}"/>
          </ac:spMkLst>
        </pc:spChg>
        <pc:spChg chg="mod">
          <ac:chgData name="Schrall Maija" userId="60c1a822-4f7e-4063-8333-1039756e1a7a" providerId="ADAL" clId="{90AF7B9F-E397-4135-877F-7E789D0046BB}" dt="2024-11-18T12:37:37.157" v="26" actId="1076"/>
          <ac:spMkLst>
            <pc:docMk/>
            <pc:sldMk cId="23150120" sldId="291"/>
            <ac:spMk id="5" creationId="{19D93489-1A5E-67A6-671C-6C0EA2600D8A}"/>
          </ac:spMkLst>
        </pc:spChg>
      </pc:sldChg>
      <pc:sldChg chg="addSp delSp modSp mod">
        <pc:chgData name="Schrall Maija" userId="60c1a822-4f7e-4063-8333-1039756e1a7a" providerId="ADAL" clId="{90AF7B9F-E397-4135-877F-7E789D0046BB}" dt="2024-11-26T05:37:52.410" v="108" actId="1076"/>
        <pc:sldMkLst>
          <pc:docMk/>
          <pc:sldMk cId="2046203625" sldId="292"/>
        </pc:sldMkLst>
        <pc:picChg chg="del">
          <ac:chgData name="Schrall Maija" userId="60c1a822-4f7e-4063-8333-1039756e1a7a" providerId="ADAL" clId="{90AF7B9F-E397-4135-877F-7E789D0046BB}" dt="2024-11-26T05:37:42.905" v="105" actId="478"/>
          <ac:picMkLst>
            <pc:docMk/>
            <pc:sldMk cId="2046203625" sldId="292"/>
            <ac:picMk id="5" creationId="{C6B78925-6917-5C97-8B98-26C258E561CE}"/>
          </ac:picMkLst>
        </pc:picChg>
        <pc:picChg chg="add mod">
          <ac:chgData name="Schrall Maija" userId="60c1a822-4f7e-4063-8333-1039756e1a7a" providerId="ADAL" clId="{90AF7B9F-E397-4135-877F-7E789D0046BB}" dt="2024-11-26T05:37:52.410" v="108" actId="1076"/>
          <ac:picMkLst>
            <pc:docMk/>
            <pc:sldMk cId="2046203625" sldId="292"/>
            <ac:picMk id="6" creationId="{7F46B68F-EB9D-50D8-F389-1C501B339D67}"/>
          </ac:picMkLst>
        </pc:picChg>
      </pc:sldChg>
    </pc:docChg>
  </pc:docChgLst>
  <pc:docChgLst>
    <pc:chgData name="Schrall Maija" userId="60c1a822-4f7e-4063-8333-1039756e1a7a" providerId="ADAL" clId="{92956406-0E22-4F75-B911-4E74968860C0}"/>
    <pc:docChg chg="custSel modSld">
      <pc:chgData name="Schrall Maija" userId="60c1a822-4f7e-4063-8333-1039756e1a7a" providerId="ADAL" clId="{92956406-0E22-4F75-B911-4E74968860C0}" dt="2024-08-27T09:32:59.179" v="73"/>
      <pc:docMkLst>
        <pc:docMk/>
      </pc:docMkLst>
      <pc:sldChg chg="addSp delSp modSp mod">
        <pc:chgData name="Schrall Maija" userId="60c1a822-4f7e-4063-8333-1039756e1a7a" providerId="ADAL" clId="{92956406-0E22-4F75-B911-4E74968860C0}" dt="2024-08-21T07:32:11.854" v="34" actId="1076"/>
        <pc:sldMkLst>
          <pc:docMk/>
          <pc:sldMk cId="1995822633" sldId="274"/>
        </pc:sldMkLst>
        <pc:picChg chg="del">
          <ac:chgData name="Schrall Maija" userId="60c1a822-4f7e-4063-8333-1039756e1a7a" providerId="ADAL" clId="{92956406-0E22-4F75-B911-4E74968860C0}" dt="2024-08-21T07:31:47.398" v="27" actId="478"/>
          <ac:picMkLst>
            <pc:docMk/>
            <pc:sldMk cId="1995822633" sldId="274"/>
            <ac:picMk id="4" creationId="{9238EE83-889B-CFBB-425A-75793A299E47}"/>
          </ac:picMkLst>
        </pc:picChg>
        <pc:picChg chg="add del">
          <ac:chgData name="Schrall Maija" userId="60c1a822-4f7e-4063-8333-1039756e1a7a" providerId="ADAL" clId="{92956406-0E22-4F75-B911-4E74968860C0}" dt="2024-08-21T07:31:55.615" v="29" actId="478"/>
          <ac:picMkLst>
            <pc:docMk/>
            <pc:sldMk cId="1995822633" sldId="274"/>
            <ac:picMk id="5" creationId="{D38F7B22-A808-16D5-A748-ED819CEBB807}"/>
          </ac:picMkLst>
        </pc:picChg>
        <pc:picChg chg="add mod">
          <ac:chgData name="Schrall Maija" userId="60c1a822-4f7e-4063-8333-1039756e1a7a" providerId="ADAL" clId="{92956406-0E22-4F75-B911-4E74968860C0}" dt="2024-08-21T07:32:11.854" v="34" actId="1076"/>
          <ac:picMkLst>
            <pc:docMk/>
            <pc:sldMk cId="1995822633" sldId="274"/>
            <ac:picMk id="8" creationId="{F096D7B1-AA18-5D9D-5F06-58D222745A55}"/>
          </ac:picMkLst>
        </pc:picChg>
      </pc:sldChg>
      <pc:sldChg chg="addSp delSp modSp mod">
        <pc:chgData name="Schrall Maija" userId="60c1a822-4f7e-4063-8333-1039756e1a7a" providerId="ADAL" clId="{92956406-0E22-4F75-B911-4E74968860C0}" dt="2024-08-21T07:36:53.332" v="58" actId="1076"/>
        <pc:sldMkLst>
          <pc:docMk/>
          <pc:sldMk cId="3653509252" sldId="275"/>
        </pc:sldMkLst>
        <pc:picChg chg="add mod">
          <ac:chgData name="Schrall Maija" userId="60c1a822-4f7e-4063-8333-1039756e1a7a" providerId="ADAL" clId="{92956406-0E22-4F75-B911-4E74968860C0}" dt="2024-08-21T07:36:53.332" v="58" actId="1076"/>
          <ac:picMkLst>
            <pc:docMk/>
            <pc:sldMk cId="3653509252" sldId="275"/>
            <ac:picMk id="5" creationId="{551C24ED-2A8B-9129-306D-4ECDC26101CC}"/>
          </ac:picMkLst>
        </pc:picChg>
        <pc:picChg chg="del">
          <ac:chgData name="Schrall Maija" userId="60c1a822-4f7e-4063-8333-1039756e1a7a" providerId="ADAL" clId="{92956406-0E22-4F75-B911-4E74968860C0}" dt="2024-08-21T07:36:37.537" v="53" actId="478"/>
          <ac:picMkLst>
            <pc:docMk/>
            <pc:sldMk cId="3653509252" sldId="275"/>
            <ac:picMk id="6" creationId="{30B54D15-FFE3-948B-A17F-079E675C6B6D}"/>
          </ac:picMkLst>
        </pc:picChg>
      </pc:sldChg>
      <pc:sldChg chg="addSp delSp modSp mod">
        <pc:chgData name="Schrall Maija" userId="60c1a822-4f7e-4063-8333-1039756e1a7a" providerId="ADAL" clId="{92956406-0E22-4F75-B911-4E74968860C0}" dt="2024-08-27T09:32:59.179" v="73"/>
        <pc:sldMkLst>
          <pc:docMk/>
          <pc:sldMk cId="3382995377" sldId="282"/>
        </pc:sldMkLst>
        <pc:picChg chg="add mod">
          <ac:chgData name="Schrall Maija" userId="60c1a822-4f7e-4063-8333-1039756e1a7a" providerId="ADAL" clId="{92956406-0E22-4F75-B911-4E74968860C0}" dt="2024-08-27T09:32:59.179" v="73"/>
          <ac:picMkLst>
            <pc:docMk/>
            <pc:sldMk cId="3382995377" sldId="282"/>
            <ac:picMk id="4" creationId="{E788C8FF-EC75-7AC7-4BA1-85F342EE39A7}"/>
          </ac:picMkLst>
        </pc:picChg>
        <pc:picChg chg="del">
          <ac:chgData name="Schrall Maija" userId="60c1a822-4f7e-4063-8333-1039756e1a7a" providerId="ADAL" clId="{92956406-0E22-4F75-B911-4E74968860C0}" dt="2024-08-27T09:32:58.093" v="72" actId="478"/>
          <ac:picMkLst>
            <pc:docMk/>
            <pc:sldMk cId="3382995377" sldId="282"/>
            <ac:picMk id="6" creationId="{6C1361B6-894E-DD24-4020-EE488EABEE76}"/>
          </ac:picMkLst>
        </pc:picChg>
      </pc:sldChg>
      <pc:sldChg chg="addSp delSp modSp mod">
        <pc:chgData name="Schrall Maija" userId="60c1a822-4f7e-4063-8333-1039756e1a7a" providerId="ADAL" clId="{92956406-0E22-4F75-B911-4E74968860C0}" dt="2024-08-27T09:32:45.479" v="71"/>
        <pc:sldMkLst>
          <pc:docMk/>
          <pc:sldMk cId="394512710" sldId="283"/>
        </pc:sldMkLst>
        <pc:picChg chg="add mod">
          <ac:chgData name="Schrall Maija" userId="60c1a822-4f7e-4063-8333-1039756e1a7a" providerId="ADAL" clId="{92956406-0E22-4F75-B911-4E74968860C0}" dt="2024-08-27T09:32:45.479" v="71"/>
          <ac:picMkLst>
            <pc:docMk/>
            <pc:sldMk cId="394512710" sldId="283"/>
            <ac:picMk id="4" creationId="{10D9F8DA-A87D-A50D-E6FB-172742EB1E69}"/>
          </ac:picMkLst>
        </pc:picChg>
        <pc:picChg chg="del">
          <ac:chgData name="Schrall Maija" userId="60c1a822-4f7e-4063-8333-1039756e1a7a" providerId="ADAL" clId="{92956406-0E22-4F75-B911-4E74968860C0}" dt="2024-08-27T09:32:40.754" v="70" actId="478"/>
          <ac:picMkLst>
            <pc:docMk/>
            <pc:sldMk cId="394512710" sldId="283"/>
            <ac:picMk id="6" creationId="{31D0A2F5-372B-94BD-BC94-6A0327846C34}"/>
          </ac:picMkLst>
        </pc:picChg>
      </pc:sldChg>
      <pc:sldChg chg="addSp delSp modSp mod">
        <pc:chgData name="Schrall Maija" userId="60c1a822-4f7e-4063-8333-1039756e1a7a" providerId="ADAL" clId="{92956406-0E22-4F75-B911-4E74968860C0}" dt="2024-08-21T07:30:20.314" v="26" actId="14100"/>
        <pc:sldMkLst>
          <pc:docMk/>
          <pc:sldMk cId="4237517514" sldId="285"/>
        </pc:sldMkLst>
        <pc:picChg chg="del">
          <ac:chgData name="Schrall Maija" userId="60c1a822-4f7e-4063-8333-1039756e1a7a" providerId="ADAL" clId="{92956406-0E22-4F75-B911-4E74968860C0}" dt="2024-08-21T07:30:05.901" v="22" actId="478"/>
          <ac:picMkLst>
            <pc:docMk/>
            <pc:sldMk cId="4237517514" sldId="285"/>
            <ac:picMk id="4" creationId="{642671E6-2CBF-D49D-4A74-6AE1F384D22A}"/>
          </ac:picMkLst>
        </pc:picChg>
        <pc:picChg chg="add mod">
          <ac:chgData name="Schrall Maija" userId="60c1a822-4f7e-4063-8333-1039756e1a7a" providerId="ADAL" clId="{92956406-0E22-4F75-B911-4E74968860C0}" dt="2024-08-21T07:30:20.314" v="26" actId="14100"/>
          <ac:picMkLst>
            <pc:docMk/>
            <pc:sldMk cId="4237517514" sldId="285"/>
            <ac:picMk id="5" creationId="{F81D8323-A8EE-9E41-A126-40DA477F88AF}"/>
          </ac:picMkLst>
        </pc:picChg>
      </pc:sldChg>
      <pc:sldChg chg="addSp delSp modSp mod">
        <pc:chgData name="Schrall Maija" userId="60c1a822-4f7e-4063-8333-1039756e1a7a" providerId="ADAL" clId="{92956406-0E22-4F75-B911-4E74968860C0}" dt="2024-08-21T07:33:00.980" v="40" actId="1076"/>
        <pc:sldMkLst>
          <pc:docMk/>
          <pc:sldMk cId="3638182410" sldId="286"/>
        </pc:sldMkLst>
        <pc:picChg chg="del">
          <ac:chgData name="Schrall Maija" userId="60c1a822-4f7e-4063-8333-1039756e1a7a" providerId="ADAL" clId="{92956406-0E22-4F75-B911-4E74968860C0}" dt="2024-08-21T07:32:45.864" v="35" actId="478"/>
          <ac:picMkLst>
            <pc:docMk/>
            <pc:sldMk cId="3638182410" sldId="286"/>
            <ac:picMk id="5" creationId="{93EFF875-EDA1-ED1B-F715-D920DE706135}"/>
          </ac:picMkLst>
        </pc:picChg>
        <pc:picChg chg="add mod">
          <ac:chgData name="Schrall Maija" userId="60c1a822-4f7e-4063-8333-1039756e1a7a" providerId="ADAL" clId="{92956406-0E22-4F75-B911-4E74968860C0}" dt="2024-08-21T07:33:00.980" v="40" actId="1076"/>
          <ac:picMkLst>
            <pc:docMk/>
            <pc:sldMk cId="3638182410" sldId="286"/>
            <ac:picMk id="6" creationId="{689463D2-0C38-65A9-3E13-57B783F550F9}"/>
          </ac:picMkLst>
        </pc:picChg>
      </pc:sldChg>
      <pc:sldChg chg="addSp delSp modSp mod">
        <pc:chgData name="Schrall Maija" userId="60c1a822-4f7e-4063-8333-1039756e1a7a" providerId="ADAL" clId="{92956406-0E22-4F75-B911-4E74968860C0}" dt="2024-08-21T07:34:17.317" v="46" actId="1076"/>
        <pc:sldMkLst>
          <pc:docMk/>
          <pc:sldMk cId="2725963738" sldId="287"/>
        </pc:sldMkLst>
        <pc:picChg chg="del">
          <ac:chgData name="Schrall Maija" userId="60c1a822-4f7e-4063-8333-1039756e1a7a" providerId="ADAL" clId="{92956406-0E22-4F75-B911-4E74968860C0}" dt="2024-08-21T07:34:01.667" v="41" actId="478"/>
          <ac:picMkLst>
            <pc:docMk/>
            <pc:sldMk cId="2725963738" sldId="287"/>
            <ac:picMk id="4" creationId="{5F37873B-E3F1-385F-11E6-F26B8AC42558}"/>
          </ac:picMkLst>
        </pc:picChg>
        <pc:picChg chg="add mod">
          <ac:chgData name="Schrall Maija" userId="60c1a822-4f7e-4063-8333-1039756e1a7a" providerId="ADAL" clId="{92956406-0E22-4F75-B911-4E74968860C0}" dt="2024-08-21T07:34:17.317" v="46" actId="1076"/>
          <ac:picMkLst>
            <pc:docMk/>
            <pc:sldMk cId="2725963738" sldId="287"/>
            <ac:picMk id="5" creationId="{99CD5AC0-1B95-FBAE-8441-E19A3DD6B34B}"/>
          </ac:picMkLst>
        </pc:picChg>
      </pc:sldChg>
      <pc:sldChg chg="addSp delSp modSp mod">
        <pc:chgData name="Schrall Maija" userId="60c1a822-4f7e-4063-8333-1039756e1a7a" providerId="ADAL" clId="{92956406-0E22-4F75-B911-4E74968860C0}" dt="2024-08-21T07:35:56.764" v="52" actId="1076"/>
        <pc:sldMkLst>
          <pc:docMk/>
          <pc:sldMk cId="3627716101" sldId="288"/>
        </pc:sldMkLst>
        <pc:picChg chg="del">
          <ac:chgData name="Schrall Maija" userId="60c1a822-4f7e-4063-8333-1039756e1a7a" providerId="ADAL" clId="{92956406-0E22-4F75-B911-4E74968860C0}" dt="2024-08-21T07:35:38.504" v="47" actId="478"/>
          <ac:picMkLst>
            <pc:docMk/>
            <pc:sldMk cId="3627716101" sldId="288"/>
            <ac:picMk id="4" creationId="{C863B603-1C99-1D63-2FE7-8E97A84D4960}"/>
          </ac:picMkLst>
        </pc:picChg>
        <pc:picChg chg="add mod">
          <ac:chgData name="Schrall Maija" userId="60c1a822-4f7e-4063-8333-1039756e1a7a" providerId="ADAL" clId="{92956406-0E22-4F75-B911-4E74968860C0}" dt="2024-08-21T07:35:56.764" v="52" actId="1076"/>
          <ac:picMkLst>
            <pc:docMk/>
            <pc:sldMk cId="3627716101" sldId="288"/>
            <ac:picMk id="5" creationId="{374D71C3-9ACA-262E-3545-7CFCF76A0712}"/>
          </ac:picMkLst>
        </pc:picChg>
      </pc:sldChg>
      <pc:sldChg chg="addSp delSp modSp mod">
        <pc:chgData name="Schrall Maija" userId="60c1a822-4f7e-4063-8333-1039756e1a7a" providerId="ADAL" clId="{92956406-0E22-4F75-B911-4E74968860C0}" dt="2024-08-21T07:37:57.844" v="64" actId="14100"/>
        <pc:sldMkLst>
          <pc:docMk/>
          <pc:sldMk cId="1969524118" sldId="289"/>
        </pc:sldMkLst>
        <pc:picChg chg="del">
          <ac:chgData name="Schrall Maija" userId="60c1a822-4f7e-4063-8333-1039756e1a7a" providerId="ADAL" clId="{92956406-0E22-4F75-B911-4E74968860C0}" dt="2024-08-21T07:37:45.278" v="59" actId="478"/>
          <ac:picMkLst>
            <pc:docMk/>
            <pc:sldMk cId="1969524118" sldId="289"/>
            <ac:picMk id="5" creationId="{8FB32EFD-0FA7-C8BA-EE30-636CE2A8138E}"/>
          </ac:picMkLst>
        </pc:picChg>
        <pc:picChg chg="add mod">
          <ac:chgData name="Schrall Maija" userId="60c1a822-4f7e-4063-8333-1039756e1a7a" providerId="ADAL" clId="{92956406-0E22-4F75-B911-4E74968860C0}" dt="2024-08-21T07:37:57.844" v="64" actId="14100"/>
          <ac:picMkLst>
            <pc:docMk/>
            <pc:sldMk cId="1969524118" sldId="289"/>
            <ac:picMk id="6" creationId="{0AADADF1-3288-26E4-504E-21AE22DFCCBE}"/>
          </ac:picMkLst>
        </pc:picChg>
      </pc:sldChg>
      <pc:sldChg chg="modSp mod">
        <pc:chgData name="Schrall Maija" userId="60c1a822-4f7e-4063-8333-1039756e1a7a" providerId="ADAL" clId="{92956406-0E22-4F75-B911-4E74968860C0}" dt="2024-08-21T07:28:34.837" v="21" actId="207"/>
        <pc:sldMkLst>
          <pc:docMk/>
          <pc:sldMk cId="23150120" sldId="291"/>
        </pc:sldMkLst>
        <pc:spChg chg="mod">
          <ac:chgData name="Schrall Maija" userId="60c1a822-4f7e-4063-8333-1039756e1a7a" providerId="ADAL" clId="{92956406-0E22-4F75-B911-4E74968860C0}" dt="2024-08-21T07:28:34.837" v="21" actId="207"/>
          <ac:spMkLst>
            <pc:docMk/>
            <pc:sldMk cId="23150120" sldId="291"/>
            <ac:spMk id="5" creationId="{19D93489-1A5E-67A6-671C-6C0EA2600D8A}"/>
          </ac:spMkLst>
        </pc:spChg>
      </pc:sldChg>
      <pc:sldChg chg="addSp delSp modSp mod">
        <pc:chgData name="Schrall Maija" userId="60c1a822-4f7e-4063-8333-1039756e1a7a" providerId="ADAL" clId="{92956406-0E22-4F75-B911-4E74968860C0}" dt="2024-08-21T07:39:00.410" v="69" actId="14100"/>
        <pc:sldMkLst>
          <pc:docMk/>
          <pc:sldMk cId="2046203625" sldId="292"/>
        </pc:sldMkLst>
        <pc:picChg chg="add mod">
          <ac:chgData name="Schrall Maija" userId="60c1a822-4f7e-4063-8333-1039756e1a7a" providerId="ADAL" clId="{92956406-0E22-4F75-B911-4E74968860C0}" dt="2024-08-21T07:39:00.410" v="69" actId="14100"/>
          <ac:picMkLst>
            <pc:docMk/>
            <pc:sldMk cId="2046203625" sldId="292"/>
            <ac:picMk id="5" creationId="{C6B78925-6917-5C97-8B98-26C258E561CE}"/>
          </ac:picMkLst>
        </pc:picChg>
        <pc:picChg chg="del">
          <ac:chgData name="Schrall Maija" userId="60c1a822-4f7e-4063-8333-1039756e1a7a" providerId="ADAL" clId="{92956406-0E22-4F75-B911-4E74968860C0}" dt="2024-08-21T07:38:49.323" v="65" actId="478"/>
          <ac:picMkLst>
            <pc:docMk/>
            <pc:sldMk cId="2046203625" sldId="292"/>
            <ac:picMk id="8" creationId="{FF9CE8ED-B20F-9B77-EFF2-FB9CEA989E13}"/>
          </ac:picMkLst>
        </pc:picChg>
      </pc:sldChg>
    </pc:docChg>
  </pc:docChgLst>
  <pc:docChgLst>
    <pc:chgData name="Schrall Maija" userId="60c1a822-4f7e-4063-8333-1039756e1a7a" providerId="ADAL" clId="{8EE52DE6-6842-4C12-A3B2-5884E93C3030}"/>
    <pc:docChg chg="custSel modSld modMainMaster">
      <pc:chgData name="Schrall Maija" userId="60c1a822-4f7e-4063-8333-1039756e1a7a" providerId="ADAL" clId="{8EE52DE6-6842-4C12-A3B2-5884E93C3030}" dt="2024-05-16T10:08:32.216" v="147" actId="14100"/>
      <pc:docMkLst>
        <pc:docMk/>
      </pc:docMkLst>
      <pc:sldChg chg="addSp delSp modSp mod">
        <pc:chgData name="Schrall Maija" userId="60c1a822-4f7e-4063-8333-1039756e1a7a" providerId="ADAL" clId="{8EE52DE6-6842-4C12-A3B2-5884E93C3030}" dt="2024-05-16T09:38:52.805" v="98" actId="14100"/>
        <pc:sldMkLst>
          <pc:docMk/>
          <pc:sldMk cId="1995822633" sldId="274"/>
        </pc:sldMkLst>
        <pc:spChg chg="mod">
          <ac:chgData name="Schrall Maija" userId="60c1a822-4f7e-4063-8333-1039756e1a7a" providerId="ADAL" clId="{8EE52DE6-6842-4C12-A3B2-5884E93C3030}" dt="2023-12-21T10:51:45.875" v="0"/>
          <ac:spMkLst>
            <pc:docMk/>
            <pc:sldMk cId="1995822633" sldId="274"/>
            <ac:spMk id="2" creationId="{609356B0-19C5-4D79-991E-2C1AD579771E}"/>
          </ac:spMkLst>
        </pc:spChg>
        <pc:spChg chg="mod">
          <ac:chgData name="Schrall Maija" userId="60c1a822-4f7e-4063-8333-1039756e1a7a" providerId="ADAL" clId="{8EE52DE6-6842-4C12-A3B2-5884E93C3030}" dt="2023-12-21T10:51:45.875" v="0"/>
          <ac:spMkLst>
            <pc:docMk/>
            <pc:sldMk cId="1995822633" sldId="274"/>
            <ac:spMk id="6" creationId="{B6C4E38E-B4BD-43DB-BA30-435E0840FF96}"/>
          </ac:spMkLst>
        </pc:spChg>
        <pc:graphicFrameChg chg="add del mod">
          <ac:chgData name="Schrall Maija" userId="60c1a822-4f7e-4063-8333-1039756e1a7a" providerId="ADAL" clId="{8EE52DE6-6842-4C12-A3B2-5884E93C3030}" dt="2024-02-27T06:18:13.419" v="23" actId="478"/>
          <ac:graphicFrameMkLst>
            <pc:docMk/>
            <pc:sldMk cId="1995822633" sldId="274"/>
            <ac:graphicFrameMk id="3" creationId="{8220102C-0470-4CDD-ED49-523051E183EB}"/>
          </ac:graphicFrameMkLst>
        </pc:graphicFrameChg>
        <pc:graphicFrameChg chg="del">
          <ac:chgData name="Schrall Maija" userId="60c1a822-4f7e-4063-8333-1039756e1a7a" providerId="ADAL" clId="{8EE52DE6-6842-4C12-A3B2-5884E93C3030}" dt="2024-02-27T06:18:10.790" v="22" actId="478"/>
          <ac:graphicFrameMkLst>
            <pc:docMk/>
            <pc:sldMk cId="1995822633" sldId="274"/>
            <ac:graphicFrameMk id="5" creationId="{507A205B-9311-4FFB-0A67-14B2A2E0F9B8}"/>
          </ac:graphicFrameMkLst>
        </pc:graphicFrameChg>
        <pc:picChg chg="add mod">
          <ac:chgData name="Schrall Maija" userId="60c1a822-4f7e-4063-8333-1039756e1a7a" providerId="ADAL" clId="{8EE52DE6-6842-4C12-A3B2-5884E93C3030}" dt="2024-05-16T09:38:52.805" v="98" actId="14100"/>
          <ac:picMkLst>
            <pc:docMk/>
            <pc:sldMk cId="1995822633" sldId="274"/>
            <ac:picMk id="4" creationId="{9238EE83-889B-CFBB-425A-75793A299E47}"/>
          </ac:picMkLst>
        </pc:picChg>
        <pc:picChg chg="del mod">
          <ac:chgData name="Schrall Maija" userId="60c1a822-4f7e-4063-8333-1039756e1a7a" providerId="ADAL" clId="{8EE52DE6-6842-4C12-A3B2-5884E93C3030}" dt="2024-02-27T07:56:38.895" v="30" actId="478"/>
          <ac:picMkLst>
            <pc:docMk/>
            <pc:sldMk cId="1995822633" sldId="274"/>
            <ac:picMk id="4" creationId="{EF79B63B-E7F2-3B5E-0E86-0527C2BF06C7}"/>
          </ac:picMkLst>
        </pc:picChg>
        <pc:picChg chg="add del mod">
          <ac:chgData name="Schrall Maija" userId="60c1a822-4f7e-4063-8333-1039756e1a7a" providerId="ADAL" clId="{8EE52DE6-6842-4C12-A3B2-5884E93C3030}" dt="2024-05-16T09:38:34.114" v="92" actId="478"/>
          <ac:picMkLst>
            <pc:docMk/>
            <pc:sldMk cId="1995822633" sldId="274"/>
            <ac:picMk id="8" creationId="{19299407-56DD-DA06-987E-71C01B4D4EEA}"/>
          </ac:picMkLst>
        </pc:picChg>
      </pc:sldChg>
      <pc:sldChg chg="addSp delSp modSp mod">
        <pc:chgData name="Schrall Maija" userId="60c1a822-4f7e-4063-8333-1039756e1a7a" providerId="ADAL" clId="{8EE52DE6-6842-4C12-A3B2-5884E93C3030}" dt="2024-05-16T09:47:20.260" v="124" actId="1076"/>
        <pc:sldMkLst>
          <pc:docMk/>
          <pc:sldMk cId="3653509252" sldId="275"/>
        </pc:sldMkLst>
        <pc:spChg chg="mod">
          <ac:chgData name="Schrall Maija" userId="60c1a822-4f7e-4063-8333-1039756e1a7a" providerId="ADAL" clId="{8EE52DE6-6842-4C12-A3B2-5884E93C3030}" dt="2023-12-21T10:51:45.875" v="0"/>
          <ac:spMkLst>
            <pc:docMk/>
            <pc:sldMk cId="3653509252" sldId="275"/>
            <ac:spMk id="2" creationId="{609356B0-19C5-4D79-991E-2C1AD579771E}"/>
          </ac:spMkLst>
        </pc:spChg>
        <pc:spChg chg="mod">
          <ac:chgData name="Schrall Maija" userId="60c1a822-4f7e-4063-8333-1039756e1a7a" providerId="ADAL" clId="{8EE52DE6-6842-4C12-A3B2-5884E93C3030}" dt="2023-12-21T10:51:45.875" v="0"/>
          <ac:spMkLst>
            <pc:docMk/>
            <pc:sldMk cId="3653509252" sldId="275"/>
            <ac:spMk id="4" creationId="{AFA43FD4-0234-43B7-95F9-E30198C2602E}"/>
          </ac:spMkLst>
        </pc:spChg>
        <pc:picChg chg="add del mod">
          <ac:chgData name="Schrall Maija" userId="60c1a822-4f7e-4063-8333-1039756e1a7a" providerId="ADAL" clId="{8EE52DE6-6842-4C12-A3B2-5884E93C3030}" dt="2024-05-16T09:46:56.816" v="117" actId="478"/>
          <ac:picMkLst>
            <pc:docMk/>
            <pc:sldMk cId="3653509252" sldId="275"/>
            <ac:picMk id="5" creationId="{909ECFEC-BF3E-171B-D108-26C88EA48549}"/>
          </ac:picMkLst>
        </pc:picChg>
        <pc:picChg chg="del">
          <ac:chgData name="Schrall Maija" userId="60c1a822-4f7e-4063-8333-1039756e1a7a" providerId="ADAL" clId="{8EE52DE6-6842-4C12-A3B2-5884E93C3030}" dt="2024-02-27T08:01:36.407" v="54" actId="478"/>
          <ac:picMkLst>
            <pc:docMk/>
            <pc:sldMk cId="3653509252" sldId="275"/>
            <ac:picMk id="6" creationId="{29A2101C-E708-6FD4-85FF-CF3467553480}"/>
          </ac:picMkLst>
        </pc:picChg>
        <pc:picChg chg="add mod">
          <ac:chgData name="Schrall Maija" userId="60c1a822-4f7e-4063-8333-1039756e1a7a" providerId="ADAL" clId="{8EE52DE6-6842-4C12-A3B2-5884E93C3030}" dt="2024-05-16T09:47:20.260" v="124" actId="1076"/>
          <ac:picMkLst>
            <pc:docMk/>
            <pc:sldMk cId="3653509252" sldId="275"/>
            <ac:picMk id="6" creationId="{30B54D15-FFE3-948B-A17F-079E675C6B6D}"/>
          </ac:picMkLst>
        </pc:picChg>
      </pc:sldChg>
      <pc:sldChg chg="addSp delSp modSp mod">
        <pc:chgData name="Schrall Maija" userId="60c1a822-4f7e-4063-8333-1039756e1a7a" providerId="ADAL" clId="{8EE52DE6-6842-4C12-A3B2-5884E93C3030}" dt="2024-02-27T08:09:20.907" v="82" actId="20577"/>
        <pc:sldMkLst>
          <pc:docMk/>
          <pc:sldMk cId="2245705762" sldId="279"/>
        </pc:sldMkLst>
        <pc:spChg chg="mod">
          <ac:chgData name="Schrall Maija" userId="60c1a822-4f7e-4063-8333-1039756e1a7a" providerId="ADAL" clId="{8EE52DE6-6842-4C12-A3B2-5884E93C3030}" dt="2023-12-21T10:51:45.875" v="0"/>
          <ac:spMkLst>
            <pc:docMk/>
            <pc:sldMk cId="2245705762" sldId="279"/>
            <ac:spMk id="2" creationId="{5D9D0D96-6545-4748-8784-8457CA736AC0}"/>
          </ac:spMkLst>
        </pc:spChg>
        <pc:spChg chg="mod">
          <ac:chgData name="Schrall Maija" userId="60c1a822-4f7e-4063-8333-1039756e1a7a" providerId="ADAL" clId="{8EE52DE6-6842-4C12-A3B2-5884E93C3030}" dt="2023-12-21T10:51:45.875" v="0"/>
          <ac:spMkLst>
            <pc:docMk/>
            <pc:sldMk cId="2245705762" sldId="279"/>
            <ac:spMk id="3" creationId="{3093E968-152C-405E-91FD-693203CBF739}"/>
          </ac:spMkLst>
        </pc:spChg>
        <pc:spChg chg="mod">
          <ac:chgData name="Schrall Maija" userId="60c1a822-4f7e-4063-8333-1039756e1a7a" providerId="ADAL" clId="{8EE52DE6-6842-4C12-A3B2-5884E93C3030}" dt="2024-02-27T08:09:20.907" v="82" actId="20577"/>
          <ac:spMkLst>
            <pc:docMk/>
            <pc:sldMk cId="2245705762" sldId="279"/>
            <ac:spMk id="8" creationId="{7CB09B1E-8445-47E6-AFEE-175A400135A2}"/>
          </ac:spMkLst>
        </pc:spChg>
        <pc:picChg chg="add mod">
          <ac:chgData name="Schrall Maija" userId="60c1a822-4f7e-4063-8333-1039756e1a7a" providerId="ADAL" clId="{8EE52DE6-6842-4C12-A3B2-5884E93C3030}" dt="2024-02-27T08:09:17.550" v="80" actId="1076"/>
          <ac:picMkLst>
            <pc:docMk/>
            <pc:sldMk cId="2245705762" sldId="279"/>
            <ac:picMk id="4" creationId="{2B0A0534-B7B3-4CE5-6E2D-59E4A0AB786F}"/>
          </ac:picMkLst>
        </pc:picChg>
        <pc:picChg chg="del">
          <ac:chgData name="Schrall Maija" userId="60c1a822-4f7e-4063-8333-1039756e1a7a" providerId="ADAL" clId="{8EE52DE6-6842-4C12-A3B2-5884E93C3030}" dt="2024-02-27T08:09:10.067" v="78" actId="478"/>
          <ac:picMkLst>
            <pc:docMk/>
            <pc:sldMk cId="2245705762" sldId="279"/>
            <ac:picMk id="5" creationId="{2A681E76-6FF7-F55D-A3EF-3B54535D5D42}"/>
          </ac:picMkLst>
        </pc:picChg>
      </pc:sldChg>
      <pc:sldChg chg="modSp">
        <pc:chgData name="Schrall Maija" userId="60c1a822-4f7e-4063-8333-1039756e1a7a" providerId="ADAL" clId="{8EE52DE6-6842-4C12-A3B2-5884E93C3030}" dt="2023-12-21T10:51:45.875" v="0"/>
        <pc:sldMkLst>
          <pc:docMk/>
          <pc:sldMk cId="2764859075" sldId="281"/>
        </pc:sldMkLst>
        <pc:spChg chg="mod">
          <ac:chgData name="Schrall Maija" userId="60c1a822-4f7e-4063-8333-1039756e1a7a" providerId="ADAL" clId="{8EE52DE6-6842-4C12-A3B2-5884E93C3030}" dt="2023-12-21T10:51:45.875" v="0"/>
          <ac:spMkLst>
            <pc:docMk/>
            <pc:sldMk cId="2764859075" sldId="281"/>
            <ac:spMk id="2" creationId="{312C314D-03FF-47B8-B670-C3315F2AB5AC}"/>
          </ac:spMkLst>
        </pc:spChg>
        <pc:spChg chg="mod">
          <ac:chgData name="Schrall Maija" userId="60c1a822-4f7e-4063-8333-1039756e1a7a" providerId="ADAL" clId="{8EE52DE6-6842-4C12-A3B2-5884E93C3030}" dt="2023-12-21T10:51:45.875" v="0"/>
          <ac:spMkLst>
            <pc:docMk/>
            <pc:sldMk cId="2764859075" sldId="281"/>
            <ac:spMk id="3" creationId="{B22CD2F7-B426-4850-A88C-25AE46835A50}"/>
          </ac:spMkLst>
        </pc:spChg>
      </pc:sldChg>
      <pc:sldChg chg="addSp delSp modSp mod">
        <pc:chgData name="Schrall Maija" userId="60c1a822-4f7e-4063-8333-1039756e1a7a" providerId="ADAL" clId="{8EE52DE6-6842-4C12-A3B2-5884E93C3030}" dt="2024-02-27T08:07:29.680" v="77" actId="1076"/>
        <pc:sldMkLst>
          <pc:docMk/>
          <pc:sldMk cId="3382995377" sldId="282"/>
        </pc:sldMkLst>
        <pc:spChg chg="mod">
          <ac:chgData name="Schrall Maija" userId="60c1a822-4f7e-4063-8333-1039756e1a7a" providerId="ADAL" clId="{8EE52DE6-6842-4C12-A3B2-5884E93C3030}" dt="2023-12-21T10:51:45.875" v="0"/>
          <ac:spMkLst>
            <pc:docMk/>
            <pc:sldMk cId="3382995377" sldId="282"/>
            <ac:spMk id="2" creationId="{B423A3CD-4B4D-408E-B7E0-B0A7A9833C18}"/>
          </ac:spMkLst>
        </pc:spChg>
        <pc:spChg chg="mod">
          <ac:chgData name="Schrall Maija" userId="60c1a822-4f7e-4063-8333-1039756e1a7a" providerId="ADAL" clId="{8EE52DE6-6842-4C12-A3B2-5884E93C3030}" dt="2023-12-21T10:51:45.875" v="0"/>
          <ac:spMkLst>
            <pc:docMk/>
            <pc:sldMk cId="3382995377" sldId="282"/>
            <ac:spMk id="3" creationId="{96B14D79-6982-45AE-B3BC-902AF2DC11CB}"/>
          </ac:spMkLst>
        </pc:spChg>
        <pc:picChg chg="del">
          <ac:chgData name="Schrall Maija" userId="60c1a822-4f7e-4063-8333-1039756e1a7a" providerId="ADAL" clId="{8EE52DE6-6842-4C12-A3B2-5884E93C3030}" dt="2024-02-27T08:07:16.867" v="72" actId="478"/>
          <ac:picMkLst>
            <pc:docMk/>
            <pc:sldMk cId="3382995377" sldId="282"/>
            <ac:picMk id="5" creationId="{02DA8162-33D6-6A08-0351-B7795336D050}"/>
          </ac:picMkLst>
        </pc:picChg>
        <pc:picChg chg="add mod">
          <ac:chgData name="Schrall Maija" userId="60c1a822-4f7e-4063-8333-1039756e1a7a" providerId="ADAL" clId="{8EE52DE6-6842-4C12-A3B2-5884E93C3030}" dt="2024-02-27T08:07:29.680" v="77" actId="1076"/>
          <ac:picMkLst>
            <pc:docMk/>
            <pc:sldMk cId="3382995377" sldId="282"/>
            <ac:picMk id="6" creationId="{6C1361B6-894E-DD24-4020-EE488EABEE76}"/>
          </ac:picMkLst>
        </pc:picChg>
      </pc:sldChg>
      <pc:sldChg chg="addSp delSp modSp mod">
        <pc:chgData name="Schrall Maija" userId="60c1a822-4f7e-4063-8333-1039756e1a7a" providerId="ADAL" clId="{8EE52DE6-6842-4C12-A3B2-5884E93C3030}" dt="2024-02-27T08:06:25.395" v="71" actId="14100"/>
        <pc:sldMkLst>
          <pc:docMk/>
          <pc:sldMk cId="394512710" sldId="283"/>
        </pc:sldMkLst>
        <pc:spChg chg="mod">
          <ac:chgData name="Schrall Maija" userId="60c1a822-4f7e-4063-8333-1039756e1a7a" providerId="ADAL" clId="{8EE52DE6-6842-4C12-A3B2-5884E93C3030}" dt="2023-12-21T10:51:45.875" v="0"/>
          <ac:spMkLst>
            <pc:docMk/>
            <pc:sldMk cId="394512710" sldId="283"/>
            <ac:spMk id="2" creationId="{F07A9969-B88F-4189-83E7-BA2E7811506B}"/>
          </ac:spMkLst>
        </pc:spChg>
        <pc:spChg chg="mod">
          <ac:chgData name="Schrall Maija" userId="60c1a822-4f7e-4063-8333-1039756e1a7a" providerId="ADAL" clId="{8EE52DE6-6842-4C12-A3B2-5884E93C3030}" dt="2023-12-21T10:51:45.875" v="0"/>
          <ac:spMkLst>
            <pc:docMk/>
            <pc:sldMk cId="394512710" sldId="283"/>
            <ac:spMk id="3" creationId="{60DE3CE1-A43A-41D1-A337-094F5C3D0868}"/>
          </ac:spMkLst>
        </pc:spChg>
        <pc:picChg chg="del">
          <ac:chgData name="Schrall Maija" userId="60c1a822-4f7e-4063-8333-1039756e1a7a" providerId="ADAL" clId="{8EE52DE6-6842-4C12-A3B2-5884E93C3030}" dt="2024-02-27T08:06:14.739" v="69" actId="478"/>
          <ac:picMkLst>
            <pc:docMk/>
            <pc:sldMk cId="394512710" sldId="283"/>
            <ac:picMk id="5" creationId="{BA2BAF2F-8DCC-48E2-F0E5-4A931CF14554}"/>
          </ac:picMkLst>
        </pc:picChg>
        <pc:picChg chg="add mod">
          <ac:chgData name="Schrall Maija" userId="60c1a822-4f7e-4063-8333-1039756e1a7a" providerId="ADAL" clId="{8EE52DE6-6842-4C12-A3B2-5884E93C3030}" dt="2024-02-27T08:06:25.395" v="71" actId="14100"/>
          <ac:picMkLst>
            <pc:docMk/>
            <pc:sldMk cId="394512710" sldId="283"/>
            <ac:picMk id="6" creationId="{31D0A2F5-372B-94BD-BC94-6A0327846C34}"/>
          </ac:picMkLst>
        </pc:picChg>
      </pc:sldChg>
      <pc:sldChg chg="addSp delSp modSp mod">
        <pc:chgData name="Schrall Maija" userId="60c1a822-4f7e-4063-8333-1039756e1a7a" providerId="ADAL" clId="{8EE52DE6-6842-4C12-A3B2-5884E93C3030}" dt="2024-05-16T09:34:50.642" v="91" actId="1076"/>
        <pc:sldMkLst>
          <pc:docMk/>
          <pc:sldMk cId="4237517514" sldId="285"/>
        </pc:sldMkLst>
        <pc:spChg chg="mod">
          <ac:chgData name="Schrall Maija" userId="60c1a822-4f7e-4063-8333-1039756e1a7a" providerId="ADAL" clId="{8EE52DE6-6842-4C12-A3B2-5884E93C3030}" dt="2023-12-21T10:51:45.875" v="0"/>
          <ac:spMkLst>
            <pc:docMk/>
            <pc:sldMk cId="4237517514" sldId="285"/>
            <ac:spMk id="2" creationId="{609356B0-19C5-4D79-991E-2C1AD579771E}"/>
          </ac:spMkLst>
        </pc:spChg>
        <pc:spChg chg="mod">
          <ac:chgData name="Schrall Maija" userId="60c1a822-4f7e-4063-8333-1039756e1a7a" providerId="ADAL" clId="{8EE52DE6-6842-4C12-A3B2-5884E93C3030}" dt="2023-12-21T10:51:45.875" v="0"/>
          <ac:spMkLst>
            <pc:docMk/>
            <pc:sldMk cId="4237517514" sldId="285"/>
            <ac:spMk id="6" creationId="{B6C4E38E-B4BD-43DB-BA30-435E0840FF96}"/>
          </ac:spMkLst>
        </pc:spChg>
        <pc:graphicFrameChg chg="add del mod">
          <ac:chgData name="Schrall Maija" userId="60c1a822-4f7e-4063-8333-1039756e1a7a" providerId="ADAL" clId="{8EE52DE6-6842-4C12-A3B2-5884E93C3030}" dt="2024-02-27T06:06:29.615" v="20" actId="478"/>
          <ac:graphicFrameMkLst>
            <pc:docMk/>
            <pc:sldMk cId="4237517514" sldId="285"/>
            <ac:graphicFrameMk id="3" creationId="{09761350-20E3-3B93-B014-0B754719DDAC}"/>
          </ac:graphicFrameMkLst>
        </pc:graphicFrameChg>
        <pc:graphicFrameChg chg="del">
          <ac:chgData name="Schrall Maija" userId="60c1a822-4f7e-4063-8333-1039756e1a7a" providerId="ADAL" clId="{8EE52DE6-6842-4C12-A3B2-5884E93C3030}" dt="2024-02-27T06:06:26.829" v="19" actId="478"/>
          <ac:graphicFrameMkLst>
            <pc:docMk/>
            <pc:sldMk cId="4237517514" sldId="285"/>
            <ac:graphicFrameMk id="4" creationId="{DAF0E3E8-624A-36FD-7264-9C4AB1774AA0}"/>
          </ac:graphicFrameMkLst>
        </pc:graphicFrameChg>
        <pc:graphicFrameChg chg="del">
          <ac:chgData name="Schrall Maija" userId="60c1a822-4f7e-4063-8333-1039756e1a7a" providerId="ADAL" clId="{8EE52DE6-6842-4C12-A3B2-5884E93C3030}" dt="2024-02-27T06:06:23.458" v="18" actId="478"/>
          <ac:graphicFrameMkLst>
            <pc:docMk/>
            <pc:sldMk cId="4237517514" sldId="285"/>
            <ac:graphicFrameMk id="7" creationId="{D440B1E1-EDB8-FDED-3473-52376076E871}"/>
          </ac:graphicFrameMkLst>
        </pc:graphicFrameChg>
        <pc:graphicFrameChg chg="del">
          <ac:chgData name="Schrall Maija" userId="60c1a822-4f7e-4063-8333-1039756e1a7a" providerId="ADAL" clId="{8EE52DE6-6842-4C12-A3B2-5884E93C3030}" dt="2024-02-27T06:06:21.064" v="17" actId="478"/>
          <ac:graphicFrameMkLst>
            <pc:docMk/>
            <pc:sldMk cId="4237517514" sldId="285"/>
            <ac:graphicFrameMk id="8" creationId="{99D33C5B-D4AA-0EC4-E521-C2951C5ABF16}"/>
          </ac:graphicFrameMkLst>
        </pc:graphicFrameChg>
        <pc:graphicFrameChg chg="del">
          <ac:chgData name="Schrall Maija" userId="60c1a822-4f7e-4063-8333-1039756e1a7a" providerId="ADAL" clId="{8EE52DE6-6842-4C12-A3B2-5884E93C3030}" dt="2024-02-27T06:06:17.994" v="16" actId="478"/>
          <ac:graphicFrameMkLst>
            <pc:docMk/>
            <pc:sldMk cId="4237517514" sldId="285"/>
            <ac:graphicFrameMk id="9" creationId="{8A0254A5-EB82-C23B-01F2-99A70183071F}"/>
          </ac:graphicFrameMkLst>
        </pc:graphicFrameChg>
        <pc:picChg chg="add mod">
          <ac:chgData name="Schrall Maija" userId="60c1a822-4f7e-4063-8333-1039756e1a7a" providerId="ADAL" clId="{8EE52DE6-6842-4C12-A3B2-5884E93C3030}" dt="2024-05-16T09:34:50.642" v="91" actId="1076"/>
          <ac:picMkLst>
            <pc:docMk/>
            <pc:sldMk cId="4237517514" sldId="285"/>
            <ac:picMk id="4" creationId="{642671E6-2CBF-D49D-4A74-6AE1F384D22A}"/>
          </ac:picMkLst>
        </pc:picChg>
        <pc:picChg chg="del">
          <ac:chgData name="Schrall Maija" userId="60c1a822-4f7e-4063-8333-1039756e1a7a" providerId="ADAL" clId="{8EE52DE6-6842-4C12-A3B2-5884E93C3030}" dt="2024-02-27T07:55:40.629" v="24" actId="478"/>
          <ac:picMkLst>
            <pc:docMk/>
            <pc:sldMk cId="4237517514" sldId="285"/>
            <ac:picMk id="5" creationId="{9B092879-84D0-AAE5-B805-421235BAD86B}"/>
          </ac:picMkLst>
        </pc:picChg>
        <pc:picChg chg="add del mod">
          <ac:chgData name="Schrall Maija" userId="60c1a822-4f7e-4063-8333-1039756e1a7a" providerId="ADAL" clId="{8EE52DE6-6842-4C12-A3B2-5884E93C3030}" dt="2024-05-16T09:34:13.598" v="87" actId="478"/>
          <ac:picMkLst>
            <pc:docMk/>
            <pc:sldMk cId="4237517514" sldId="285"/>
            <ac:picMk id="11" creationId="{0E8814D2-A692-C872-B785-9300C4272A07}"/>
          </ac:picMkLst>
        </pc:picChg>
      </pc:sldChg>
      <pc:sldChg chg="addSp delSp modSp mod">
        <pc:chgData name="Schrall Maija" userId="60c1a822-4f7e-4063-8333-1039756e1a7a" providerId="ADAL" clId="{8EE52DE6-6842-4C12-A3B2-5884E93C3030}" dt="2024-05-16T09:40:05.280" v="106" actId="14100"/>
        <pc:sldMkLst>
          <pc:docMk/>
          <pc:sldMk cId="3638182410" sldId="286"/>
        </pc:sldMkLst>
        <pc:spChg chg="mod">
          <ac:chgData name="Schrall Maija" userId="60c1a822-4f7e-4063-8333-1039756e1a7a" providerId="ADAL" clId="{8EE52DE6-6842-4C12-A3B2-5884E93C3030}" dt="2023-12-21T10:51:45.875" v="0"/>
          <ac:spMkLst>
            <pc:docMk/>
            <pc:sldMk cId="3638182410" sldId="286"/>
            <ac:spMk id="2" creationId="{609356B0-19C5-4D79-991E-2C1AD579771E}"/>
          </ac:spMkLst>
        </pc:spChg>
        <pc:spChg chg="mod">
          <ac:chgData name="Schrall Maija" userId="60c1a822-4f7e-4063-8333-1039756e1a7a" providerId="ADAL" clId="{8EE52DE6-6842-4C12-A3B2-5884E93C3030}" dt="2023-12-21T10:51:45.875" v="0"/>
          <ac:spMkLst>
            <pc:docMk/>
            <pc:sldMk cId="3638182410" sldId="286"/>
            <ac:spMk id="4" creationId="{AFA43FD4-0234-43B7-95F9-E30198C2602E}"/>
          </ac:spMkLst>
        </pc:spChg>
        <pc:picChg chg="del">
          <ac:chgData name="Schrall Maija" userId="60c1a822-4f7e-4063-8333-1039756e1a7a" providerId="ADAL" clId="{8EE52DE6-6842-4C12-A3B2-5884E93C3030}" dt="2024-02-27T07:57:48.977" v="36" actId="478"/>
          <ac:picMkLst>
            <pc:docMk/>
            <pc:sldMk cId="3638182410" sldId="286"/>
            <ac:picMk id="5" creationId="{8F45B543-1DF2-AE4A-7737-7FC3242F2097}"/>
          </ac:picMkLst>
        </pc:picChg>
        <pc:picChg chg="add mod">
          <ac:chgData name="Schrall Maija" userId="60c1a822-4f7e-4063-8333-1039756e1a7a" providerId="ADAL" clId="{8EE52DE6-6842-4C12-A3B2-5884E93C3030}" dt="2024-05-16T09:40:05.280" v="106" actId="14100"/>
          <ac:picMkLst>
            <pc:docMk/>
            <pc:sldMk cId="3638182410" sldId="286"/>
            <ac:picMk id="5" creationId="{93EFF875-EDA1-ED1B-F715-D920DE706135}"/>
          </ac:picMkLst>
        </pc:picChg>
        <pc:picChg chg="add del mod">
          <ac:chgData name="Schrall Maija" userId="60c1a822-4f7e-4063-8333-1039756e1a7a" providerId="ADAL" clId="{8EE52DE6-6842-4C12-A3B2-5884E93C3030}" dt="2024-05-16T09:39:37.530" v="99" actId="478"/>
          <ac:picMkLst>
            <pc:docMk/>
            <pc:sldMk cId="3638182410" sldId="286"/>
            <ac:picMk id="6" creationId="{3CC03C99-7814-3CE5-7102-588FE6DEC5A6}"/>
          </ac:picMkLst>
        </pc:picChg>
      </pc:sldChg>
      <pc:sldChg chg="addSp delSp modSp mod">
        <pc:chgData name="Schrall Maija" userId="60c1a822-4f7e-4063-8333-1039756e1a7a" providerId="ADAL" clId="{8EE52DE6-6842-4C12-A3B2-5884E93C3030}" dt="2024-05-16T09:42:45.695" v="112" actId="14100"/>
        <pc:sldMkLst>
          <pc:docMk/>
          <pc:sldMk cId="2725963738" sldId="287"/>
        </pc:sldMkLst>
        <pc:spChg chg="mod">
          <ac:chgData name="Schrall Maija" userId="60c1a822-4f7e-4063-8333-1039756e1a7a" providerId="ADAL" clId="{8EE52DE6-6842-4C12-A3B2-5884E93C3030}" dt="2023-12-21T10:51:45.875" v="0"/>
          <ac:spMkLst>
            <pc:docMk/>
            <pc:sldMk cId="2725963738" sldId="287"/>
            <ac:spMk id="2" creationId="{609356B0-19C5-4D79-991E-2C1AD579771E}"/>
          </ac:spMkLst>
        </pc:spChg>
        <pc:spChg chg="mod">
          <ac:chgData name="Schrall Maija" userId="60c1a822-4f7e-4063-8333-1039756e1a7a" providerId="ADAL" clId="{8EE52DE6-6842-4C12-A3B2-5884E93C3030}" dt="2023-12-21T10:51:45.875" v="0"/>
          <ac:spMkLst>
            <pc:docMk/>
            <pc:sldMk cId="2725963738" sldId="287"/>
            <ac:spMk id="6" creationId="{B6C4E38E-B4BD-43DB-BA30-435E0840FF96}"/>
          </ac:spMkLst>
        </pc:spChg>
        <pc:picChg chg="add mod">
          <ac:chgData name="Schrall Maija" userId="60c1a822-4f7e-4063-8333-1039756e1a7a" providerId="ADAL" clId="{8EE52DE6-6842-4C12-A3B2-5884E93C3030}" dt="2024-05-16T09:42:45.695" v="112" actId="14100"/>
          <ac:picMkLst>
            <pc:docMk/>
            <pc:sldMk cId="2725963738" sldId="287"/>
            <ac:picMk id="4" creationId="{5F37873B-E3F1-385F-11E6-F26B8AC42558}"/>
          </ac:picMkLst>
        </pc:picChg>
        <pc:picChg chg="del">
          <ac:chgData name="Schrall Maija" userId="60c1a822-4f7e-4063-8333-1039756e1a7a" providerId="ADAL" clId="{8EE52DE6-6842-4C12-A3B2-5884E93C3030}" dt="2024-02-27T07:58:46.976" v="42" actId="478"/>
          <ac:picMkLst>
            <pc:docMk/>
            <pc:sldMk cId="2725963738" sldId="287"/>
            <ac:picMk id="4" creationId="{AE5D47B0-DA18-7984-89C8-92E6308E6B2A}"/>
          </ac:picMkLst>
        </pc:picChg>
        <pc:picChg chg="add del mod">
          <ac:chgData name="Schrall Maija" userId="60c1a822-4f7e-4063-8333-1039756e1a7a" providerId="ADAL" clId="{8EE52DE6-6842-4C12-A3B2-5884E93C3030}" dt="2024-05-16T09:42:33.489" v="107" actId="478"/>
          <ac:picMkLst>
            <pc:docMk/>
            <pc:sldMk cId="2725963738" sldId="287"/>
            <ac:picMk id="5" creationId="{E2493D9E-944A-6FF9-8B9B-4696081D3416}"/>
          </ac:picMkLst>
        </pc:picChg>
      </pc:sldChg>
      <pc:sldChg chg="addSp delSp modSp mod">
        <pc:chgData name="Schrall Maija" userId="60c1a822-4f7e-4063-8333-1039756e1a7a" providerId="ADAL" clId="{8EE52DE6-6842-4C12-A3B2-5884E93C3030}" dt="2024-05-16T09:46:17.358" v="116" actId="14100"/>
        <pc:sldMkLst>
          <pc:docMk/>
          <pc:sldMk cId="3627716101" sldId="288"/>
        </pc:sldMkLst>
        <pc:spChg chg="mod">
          <ac:chgData name="Schrall Maija" userId="60c1a822-4f7e-4063-8333-1039756e1a7a" providerId="ADAL" clId="{8EE52DE6-6842-4C12-A3B2-5884E93C3030}" dt="2023-12-21T10:51:45.875" v="0"/>
          <ac:spMkLst>
            <pc:docMk/>
            <pc:sldMk cId="3627716101" sldId="288"/>
            <ac:spMk id="2" creationId="{609356B0-19C5-4D79-991E-2C1AD579771E}"/>
          </ac:spMkLst>
        </pc:spChg>
        <pc:spChg chg="mod">
          <ac:chgData name="Schrall Maija" userId="60c1a822-4f7e-4063-8333-1039756e1a7a" providerId="ADAL" clId="{8EE52DE6-6842-4C12-A3B2-5884E93C3030}" dt="2023-12-21T10:51:45.875" v="0"/>
          <ac:spMkLst>
            <pc:docMk/>
            <pc:sldMk cId="3627716101" sldId="288"/>
            <ac:spMk id="6" creationId="{B6C4E38E-B4BD-43DB-BA30-435E0840FF96}"/>
          </ac:spMkLst>
        </pc:spChg>
        <pc:picChg chg="del">
          <ac:chgData name="Schrall Maija" userId="60c1a822-4f7e-4063-8333-1039756e1a7a" providerId="ADAL" clId="{8EE52DE6-6842-4C12-A3B2-5884E93C3030}" dt="2024-02-27T08:00:41.162" v="50" actId="478"/>
          <ac:picMkLst>
            <pc:docMk/>
            <pc:sldMk cId="3627716101" sldId="288"/>
            <ac:picMk id="4" creationId="{28D1DEEF-E14E-C2BB-E553-456D8A1C0BAA}"/>
          </ac:picMkLst>
        </pc:picChg>
        <pc:picChg chg="add mod">
          <ac:chgData name="Schrall Maija" userId="60c1a822-4f7e-4063-8333-1039756e1a7a" providerId="ADAL" clId="{8EE52DE6-6842-4C12-A3B2-5884E93C3030}" dt="2024-05-16T09:46:17.358" v="116" actId="14100"/>
          <ac:picMkLst>
            <pc:docMk/>
            <pc:sldMk cId="3627716101" sldId="288"/>
            <ac:picMk id="4" creationId="{C863B603-1C99-1D63-2FE7-8E97A84D4960}"/>
          </ac:picMkLst>
        </pc:picChg>
        <pc:picChg chg="add del mod">
          <ac:chgData name="Schrall Maija" userId="60c1a822-4f7e-4063-8333-1039756e1a7a" providerId="ADAL" clId="{8EE52DE6-6842-4C12-A3B2-5884E93C3030}" dt="2024-05-16T09:46:09.266" v="113" actId="478"/>
          <ac:picMkLst>
            <pc:docMk/>
            <pc:sldMk cId="3627716101" sldId="288"/>
            <ac:picMk id="5" creationId="{1FCE9914-3699-2946-1011-2C8C6860B221}"/>
          </ac:picMkLst>
        </pc:picChg>
      </pc:sldChg>
      <pc:sldChg chg="addSp delSp modSp mod">
        <pc:chgData name="Schrall Maija" userId="60c1a822-4f7e-4063-8333-1039756e1a7a" providerId="ADAL" clId="{8EE52DE6-6842-4C12-A3B2-5884E93C3030}" dt="2024-05-16T09:58:47.974" v="131" actId="14100"/>
        <pc:sldMkLst>
          <pc:docMk/>
          <pc:sldMk cId="1969524118" sldId="289"/>
        </pc:sldMkLst>
        <pc:spChg chg="mod">
          <ac:chgData name="Schrall Maija" userId="60c1a822-4f7e-4063-8333-1039756e1a7a" providerId="ADAL" clId="{8EE52DE6-6842-4C12-A3B2-5884E93C3030}" dt="2023-12-21T10:51:45.875" v="0"/>
          <ac:spMkLst>
            <pc:docMk/>
            <pc:sldMk cId="1969524118" sldId="289"/>
            <ac:spMk id="2" creationId="{A8164E51-1F60-4469-84D6-397C2A7C3363}"/>
          </ac:spMkLst>
        </pc:spChg>
        <pc:spChg chg="mod">
          <ac:chgData name="Schrall Maija" userId="60c1a822-4f7e-4063-8333-1039756e1a7a" providerId="ADAL" clId="{8EE52DE6-6842-4C12-A3B2-5884E93C3030}" dt="2023-12-21T10:51:45.875" v="0"/>
          <ac:spMkLst>
            <pc:docMk/>
            <pc:sldMk cId="1969524118" sldId="289"/>
            <ac:spMk id="3" creationId="{27D14218-F19C-4E26-B604-D50B6BDBC138}"/>
          </ac:spMkLst>
        </pc:spChg>
        <pc:picChg chg="del">
          <ac:chgData name="Schrall Maija" userId="60c1a822-4f7e-4063-8333-1039756e1a7a" providerId="ADAL" clId="{8EE52DE6-6842-4C12-A3B2-5884E93C3030}" dt="2024-02-27T08:02:32.042" v="59" actId="478"/>
          <ac:picMkLst>
            <pc:docMk/>
            <pc:sldMk cId="1969524118" sldId="289"/>
            <ac:picMk id="5" creationId="{233C1ECA-8131-68C7-C1D6-2367A1D80B66}"/>
          </ac:picMkLst>
        </pc:picChg>
        <pc:picChg chg="add mod">
          <ac:chgData name="Schrall Maija" userId="60c1a822-4f7e-4063-8333-1039756e1a7a" providerId="ADAL" clId="{8EE52DE6-6842-4C12-A3B2-5884E93C3030}" dt="2024-05-16T09:58:47.974" v="131" actId="14100"/>
          <ac:picMkLst>
            <pc:docMk/>
            <pc:sldMk cId="1969524118" sldId="289"/>
            <ac:picMk id="5" creationId="{8FB32EFD-0FA7-C8BA-EE30-636CE2A8138E}"/>
          </ac:picMkLst>
        </pc:picChg>
        <pc:picChg chg="add del mod">
          <ac:chgData name="Schrall Maija" userId="60c1a822-4f7e-4063-8333-1039756e1a7a" providerId="ADAL" clId="{8EE52DE6-6842-4C12-A3B2-5884E93C3030}" dt="2024-05-16T09:58:30.007" v="125" actId="478"/>
          <ac:picMkLst>
            <pc:docMk/>
            <pc:sldMk cId="1969524118" sldId="289"/>
            <ac:picMk id="6" creationId="{8C1673BC-B578-80FB-E273-F89E83979F61}"/>
          </ac:picMkLst>
        </pc:picChg>
      </pc:sldChg>
      <pc:sldChg chg="modSp mod">
        <pc:chgData name="Schrall Maija" userId="60c1a822-4f7e-4063-8333-1039756e1a7a" providerId="ADAL" clId="{8EE52DE6-6842-4C12-A3B2-5884E93C3030}" dt="2024-05-16T09:28:37.501" v="86" actId="20577"/>
        <pc:sldMkLst>
          <pc:docMk/>
          <pc:sldMk cId="23150120" sldId="291"/>
        </pc:sldMkLst>
        <pc:spChg chg="mod">
          <ac:chgData name="Schrall Maija" userId="60c1a822-4f7e-4063-8333-1039756e1a7a" providerId="ADAL" clId="{8EE52DE6-6842-4C12-A3B2-5884E93C3030}" dt="2023-12-21T10:51:45.875" v="0"/>
          <ac:spMkLst>
            <pc:docMk/>
            <pc:sldMk cId="23150120" sldId="291"/>
            <ac:spMk id="2" creationId="{21943EFF-E7BA-44F8-8DA6-FD0C30EA1DB4}"/>
          </ac:spMkLst>
        </pc:spChg>
        <pc:spChg chg="mod">
          <ac:chgData name="Schrall Maija" userId="60c1a822-4f7e-4063-8333-1039756e1a7a" providerId="ADAL" clId="{8EE52DE6-6842-4C12-A3B2-5884E93C3030}" dt="2023-12-21T10:51:45.875" v="0"/>
          <ac:spMkLst>
            <pc:docMk/>
            <pc:sldMk cId="23150120" sldId="291"/>
            <ac:spMk id="3" creationId="{9DF953B1-6995-4A4F-A9D8-AF1EBF01FDA5}"/>
          </ac:spMkLst>
        </pc:spChg>
        <pc:spChg chg="mod">
          <ac:chgData name="Schrall Maija" userId="60c1a822-4f7e-4063-8333-1039756e1a7a" providerId="ADAL" clId="{8EE52DE6-6842-4C12-A3B2-5884E93C3030}" dt="2024-05-16T09:28:37.501" v="86" actId="20577"/>
          <ac:spMkLst>
            <pc:docMk/>
            <pc:sldMk cId="23150120" sldId="291"/>
            <ac:spMk id="5" creationId="{19D93489-1A5E-67A6-671C-6C0EA2600D8A}"/>
          </ac:spMkLst>
        </pc:spChg>
      </pc:sldChg>
      <pc:sldChg chg="addSp delSp modSp mod">
        <pc:chgData name="Schrall Maija" userId="60c1a822-4f7e-4063-8333-1039756e1a7a" providerId="ADAL" clId="{8EE52DE6-6842-4C12-A3B2-5884E93C3030}" dt="2024-05-16T10:08:32.216" v="147" actId="14100"/>
        <pc:sldMkLst>
          <pc:docMk/>
          <pc:sldMk cId="2046203625" sldId="292"/>
        </pc:sldMkLst>
        <pc:spChg chg="mod">
          <ac:chgData name="Schrall Maija" userId="60c1a822-4f7e-4063-8333-1039756e1a7a" providerId="ADAL" clId="{8EE52DE6-6842-4C12-A3B2-5884E93C3030}" dt="2023-12-21T10:51:45.875" v="0"/>
          <ac:spMkLst>
            <pc:docMk/>
            <pc:sldMk cId="2046203625" sldId="292"/>
            <ac:spMk id="2" creationId="{A8164E51-1F60-4469-84D6-397C2A7C3363}"/>
          </ac:spMkLst>
        </pc:spChg>
        <pc:spChg chg="mod">
          <ac:chgData name="Schrall Maija" userId="60c1a822-4f7e-4063-8333-1039756e1a7a" providerId="ADAL" clId="{8EE52DE6-6842-4C12-A3B2-5884E93C3030}" dt="2023-12-21T10:51:45.875" v="0"/>
          <ac:spMkLst>
            <pc:docMk/>
            <pc:sldMk cId="2046203625" sldId="292"/>
            <ac:spMk id="3" creationId="{27D14218-F19C-4E26-B604-D50B6BDBC138}"/>
          </ac:spMkLst>
        </pc:spChg>
        <pc:picChg chg="add del mod">
          <ac:chgData name="Schrall Maija" userId="60c1a822-4f7e-4063-8333-1039756e1a7a" providerId="ADAL" clId="{8EE52DE6-6842-4C12-A3B2-5884E93C3030}" dt="2024-05-16T09:59:24.390" v="132" actId="478"/>
          <ac:picMkLst>
            <pc:docMk/>
            <pc:sldMk cId="2046203625" sldId="292"/>
            <ac:picMk id="5" creationId="{B130B206-4F97-C352-D714-4E9E8D96100A}"/>
          </ac:picMkLst>
        </pc:picChg>
        <pc:picChg chg="del mod">
          <ac:chgData name="Schrall Maija" userId="60c1a822-4f7e-4063-8333-1039756e1a7a" providerId="ADAL" clId="{8EE52DE6-6842-4C12-A3B2-5884E93C3030}" dt="2024-02-27T08:03:17.565" v="63" actId="478"/>
          <ac:picMkLst>
            <pc:docMk/>
            <pc:sldMk cId="2046203625" sldId="292"/>
            <ac:picMk id="6" creationId="{2873415F-AFB5-A297-0582-D3FE8DC2B110}"/>
          </ac:picMkLst>
        </pc:picChg>
        <pc:picChg chg="add del mod">
          <ac:chgData name="Schrall Maija" userId="60c1a822-4f7e-4063-8333-1039756e1a7a" providerId="ADAL" clId="{8EE52DE6-6842-4C12-A3B2-5884E93C3030}" dt="2024-05-16T10:08:14.093" v="140" actId="478"/>
          <ac:picMkLst>
            <pc:docMk/>
            <pc:sldMk cId="2046203625" sldId="292"/>
            <ac:picMk id="6" creationId="{DA436BAE-8BE9-40CB-9FB1-81305DFB3889}"/>
          </ac:picMkLst>
        </pc:picChg>
        <pc:picChg chg="del mod">
          <ac:chgData name="Schrall Maija" userId="60c1a822-4f7e-4063-8333-1039756e1a7a" providerId="ADAL" clId="{8EE52DE6-6842-4C12-A3B2-5884E93C3030}" dt="2024-02-27T08:03:22.239" v="64" actId="478"/>
          <ac:picMkLst>
            <pc:docMk/>
            <pc:sldMk cId="2046203625" sldId="292"/>
            <ac:picMk id="8" creationId="{FB538958-3518-BD9A-EDCA-24674A7A8BE8}"/>
          </ac:picMkLst>
        </pc:picChg>
        <pc:picChg chg="add mod">
          <ac:chgData name="Schrall Maija" userId="60c1a822-4f7e-4063-8333-1039756e1a7a" providerId="ADAL" clId="{8EE52DE6-6842-4C12-A3B2-5884E93C3030}" dt="2024-05-16T10:08:32.216" v="147" actId="14100"/>
          <ac:picMkLst>
            <pc:docMk/>
            <pc:sldMk cId="2046203625" sldId="292"/>
            <ac:picMk id="8" creationId="{FF9CE8ED-B20F-9B77-EFF2-FB9CEA989E13}"/>
          </ac:picMkLst>
        </pc:picChg>
      </pc:sldChg>
      <pc:sldMasterChg chg="addSp modSldLayout">
        <pc:chgData name="Schrall Maija" userId="60c1a822-4f7e-4063-8333-1039756e1a7a" providerId="ADAL" clId="{8EE52DE6-6842-4C12-A3B2-5884E93C3030}" dt="2023-12-21T10:51:45.875" v="0"/>
        <pc:sldMasterMkLst>
          <pc:docMk/>
          <pc:sldMasterMk cId="1039817204" sldId="2147483676"/>
        </pc:sldMasterMkLst>
        <pc:picChg chg="add">
          <ac:chgData name="Schrall Maija" userId="60c1a822-4f7e-4063-8333-1039756e1a7a" providerId="ADAL" clId="{8EE52DE6-6842-4C12-A3B2-5884E93C3030}" dt="2023-12-21T10:51:45.875" v="0"/>
          <ac:picMkLst>
            <pc:docMk/>
            <pc:sldMasterMk cId="1039817204" sldId="2147483676"/>
            <ac:picMk id="4" creationId="{2A672E88-10EA-11AF-95BE-77D5FF175B17}"/>
          </ac:picMkLst>
        </pc:picChg>
        <pc:sldLayoutChg chg="addSp">
          <pc:chgData name="Schrall Maija" userId="60c1a822-4f7e-4063-8333-1039756e1a7a" providerId="ADAL" clId="{8EE52DE6-6842-4C12-A3B2-5884E93C3030}" dt="2023-12-21T10:51:45.875" v="0"/>
          <pc:sldLayoutMkLst>
            <pc:docMk/>
            <pc:sldMasterMk cId="1039817204" sldId="2147483676"/>
            <pc:sldLayoutMk cId="1216677245" sldId="2147483677"/>
          </pc:sldLayoutMkLst>
          <pc:picChg chg="add">
            <ac:chgData name="Schrall Maija" userId="60c1a822-4f7e-4063-8333-1039756e1a7a" providerId="ADAL" clId="{8EE52DE6-6842-4C12-A3B2-5884E93C3030}" dt="2023-12-21T10:51:45.875" v="0"/>
            <ac:picMkLst>
              <pc:docMk/>
              <pc:sldMasterMk cId="1039817204" sldId="2147483676"/>
              <pc:sldLayoutMk cId="1216677245" sldId="2147483677"/>
              <ac:picMk id="2" creationId="{88284182-47AA-884E-9C00-D4EE8CB4B450}"/>
            </ac:picMkLst>
          </pc:picChg>
          <pc:picChg chg="add">
            <ac:chgData name="Schrall Maija" userId="60c1a822-4f7e-4063-8333-1039756e1a7a" providerId="ADAL" clId="{8EE52DE6-6842-4C12-A3B2-5884E93C3030}" dt="2023-12-21T10:51:45.875" v="0"/>
            <ac:picMkLst>
              <pc:docMk/>
              <pc:sldMasterMk cId="1039817204" sldId="2147483676"/>
              <pc:sldLayoutMk cId="1216677245" sldId="2147483677"/>
              <ac:picMk id="3" creationId="{E267EF51-D8B2-0B53-E807-F17AA38AD074}"/>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6941051" sldId="2147483678"/>
          </pc:sldLayoutMkLst>
          <pc:picChg chg="add">
            <ac:chgData name="Schrall Maija" userId="60c1a822-4f7e-4063-8333-1039756e1a7a" providerId="ADAL" clId="{8EE52DE6-6842-4C12-A3B2-5884E93C3030}" dt="2023-12-21T10:51:45.875" v="0"/>
            <ac:picMkLst>
              <pc:docMk/>
              <pc:sldMasterMk cId="1039817204" sldId="2147483676"/>
              <pc:sldLayoutMk cId="26941051" sldId="2147483678"/>
              <ac:picMk id="2" creationId="{19F2FC7A-91D2-F153-2015-CF3226B877A7}"/>
            </ac:picMkLst>
          </pc:picChg>
          <pc:picChg chg="add">
            <ac:chgData name="Schrall Maija" userId="60c1a822-4f7e-4063-8333-1039756e1a7a" providerId="ADAL" clId="{8EE52DE6-6842-4C12-A3B2-5884E93C3030}" dt="2023-12-21T10:51:45.875" v="0"/>
            <ac:picMkLst>
              <pc:docMk/>
              <pc:sldMasterMk cId="1039817204" sldId="2147483676"/>
              <pc:sldLayoutMk cId="26941051" sldId="2147483678"/>
              <ac:picMk id="3" creationId="{8830A7D4-7373-02DF-87D1-29614E8A4B4C}"/>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4025253392" sldId="2147483679"/>
          </pc:sldLayoutMkLst>
          <pc:picChg chg="add">
            <ac:chgData name="Schrall Maija" userId="60c1a822-4f7e-4063-8333-1039756e1a7a" providerId="ADAL" clId="{8EE52DE6-6842-4C12-A3B2-5884E93C3030}" dt="2023-12-21T10:51:45.875" v="0"/>
            <ac:picMkLst>
              <pc:docMk/>
              <pc:sldMasterMk cId="1039817204" sldId="2147483676"/>
              <pc:sldLayoutMk cId="4025253392" sldId="2147483679"/>
              <ac:picMk id="2" creationId="{6222EF7B-B20A-BF79-1AB6-E1DAF198110F}"/>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3715125622" sldId="2147483686"/>
          </pc:sldLayoutMkLst>
          <pc:spChg chg="add">
            <ac:chgData name="Schrall Maija" userId="60c1a822-4f7e-4063-8333-1039756e1a7a" providerId="ADAL" clId="{8EE52DE6-6842-4C12-A3B2-5884E93C3030}" dt="2023-12-21T10:51:45.875" v="0"/>
            <ac:spMkLst>
              <pc:docMk/>
              <pc:sldMasterMk cId="1039817204" sldId="2147483676"/>
              <pc:sldLayoutMk cId="3715125622" sldId="2147483686"/>
              <ac:spMk id="3" creationId="{5267F565-DD3E-D613-606B-A3AE8C975A72}"/>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606660686" sldId="2147483687"/>
          </pc:sldLayoutMkLst>
          <pc:spChg chg="add">
            <ac:chgData name="Schrall Maija" userId="60c1a822-4f7e-4063-8333-1039756e1a7a" providerId="ADAL" clId="{8EE52DE6-6842-4C12-A3B2-5884E93C3030}" dt="2023-12-21T10:51:45.875" v="0"/>
            <ac:spMkLst>
              <pc:docMk/>
              <pc:sldMasterMk cId="1039817204" sldId="2147483676"/>
              <pc:sldLayoutMk cId="606660686" sldId="2147483687"/>
              <ac:spMk id="3" creationId="{EC61ED36-19D5-6246-948B-6B3F054DD57C}"/>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400949304" sldId="2147483688"/>
          </pc:sldLayoutMkLst>
          <pc:spChg chg="add">
            <ac:chgData name="Schrall Maija" userId="60c1a822-4f7e-4063-8333-1039756e1a7a" providerId="ADAL" clId="{8EE52DE6-6842-4C12-A3B2-5884E93C3030}" dt="2023-12-21T10:51:45.875" v="0"/>
            <ac:spMkLst>
              <pc:docMk/>
              <pc:sldMasterMk cId="1039817204" sldId="2147483676"/>
              <pc:sldLayoutMk cId="400949304" sldId="2147483688"/>
              <ac:spMk id="6" creationId="{2873ACC1-D92D-6F74-93F2-DA6B4D2E06EF}"/>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842661226" sldId="2147483689"/>
          </pc:sldLayoutMkLst>
          <pc:spChg chg="add">
            <ac:chgData name="Schrall Maija" userId="60c1a822-4f7e-4063-8333-1039756e1a7a" providerId="ADAL" clId="{8EE52DE6-6842-4C12-A3B2-5884E93C3030}" dt="2023-12-21T10:51:45.875" v="0"/>
            <ac:spMkLst>
              <pc:docMk/>
              <pc:sldMasterMk cId="1039817204" sldId="2147483676"/>
              <pc:sldLayoutMk cId="3842661226" sldId="2147483689"/>
              <ac:spMk id="3" creationId="{6040D463-AFD2-D110-D830-D0E8E7239E5B}"/>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651369406" sldId="2147483690"/>
          </pc:sldLayoutMkLst>
          <pc:spChg chg="add">
            <ac:chgData name="Schrall Maija" userId="60c1a822-4f7e-4063-8333-1039756e1a7a" providerId="ADAL" clId="{8EE52DE6-6842-4C12-A3B2-5884E93C3030}" dt="2023-12-21T10:51:45.875" v="0"/>
            <ac:spMkLst>
              <pc:docMk/>
              <pc:sldMasterMk cId="1039817204" sldId="2147483676"/>
              <pc:sldLayoutMk cId="3651369406" sldId="2147483690"/>
              <ac:spMk id="3" creationId="{758C0C45-6340-3A64-B7A2-284B9AA0D8CD}"/>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4" creationId="{6FE40CC9-6486-8C89-5E1B-150C247D47BA}"/>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5" creationId="{B384A7EC-B63C-9905-AD17-7CD3D70D3814}"/>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6" creationId="{B2129CF3-A302-4D77-38B7-784D5C035564}"/>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2092108568" sldId="2147483695"/>
          </pc:sldLayoutMkLst>
          <pc:picChg chg="add">
            <ac:chgData name="Schrall Maija" userId="60c1a822-4f7e-4063-8333-1039756e1a7a" providerId="ADAL" clId="{8EE52DE6-6842-4C12-A3B2-5884E93C3030}" dt="2023-12-21T10:51:45.875" v="0"/>
            <ac:picMkLst>
              <pc:docMk/>
              <pc:sldMasterMk cId="1039817204" sldId="2147483676"/>
              <pc:sldLayoutMk cId="2092108568" sldId="2147483695"/>
              <ac:picMk id="2" creationId="{A9A2AD09-BA16-0FB6-243B-A407D7919BBD}"/>
            </ac:picMkLst>
          </pc:picChg>
          <pc:picChg chg="add">
            <ac:chgData name="Schrall Maija" userId="60c1a822-4f7e-4063-8333-1039756e1a7a" providerId="ADAL" clId="{8EE52DE6-6842-4C12-A3B2-5884E93C3030}" dt="2023-12-21T10:51:45.875" v="0"/>
            <ac:picMkLst>
              <pc:docMk/>
              <pc:sldMasterMk cId="1039817204" sldId="2147483676"/>
              <pc:sldLayoutMk cId="2092108568" sldId="2147483695"/>
              <ac:picMk id="3" creationId="{A24CA2BE-E21F-0F45-477C-C67A37637B02}"/>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467682681" sldId="2147483698"/>
          </pc:sldLayoutMkLst>
          <pc:picChg chg="add">
            <ac:chgData name="Schrall Maija" userId="60c1a822-4f7e-4063-8333-1039756e1a7a" providerId="ADAL" clId="{8EE52DE6-6842-4C12-A3B2-5884E93C3030}" dt="2023-12-21T10:51:45.875" v="0"/>
            <ac:picMkLst>
              <pc:docMk/>
              <pc:sldMasterMk cId="1039817204" sldId="2147483676"/>
              <pc:sldLayoutMk cId="2467682681" sldId="2147483698"/>
              <ac:picMk id="3" creationId="{C8BACD27-BE76-F6AC-C487-CA4255DC278D}"/>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4" creationId="{CA70425B-4EA3-0AD6-7FEB-6B0566AA1C3E}"/>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5" creationId="{D32F941D-56F9-E88E-FC94-38B16791662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88284182-47AA-884E-9C00-D4EE8CB4B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E267EF51-D8B2-0B53-E807-F17AA38AD0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12166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5267F565-DD3E-D613-606B-A3AE8C975A72}"/>
              </a:ext>
            </a:extLst>
          </p:cNvPr>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71512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5">
            <a:extLst>
              <a:ext uri="{FF2B5EF4-FFF2-40B4-BE49-F238E27FC236}">
                <a16:creationId xmlns:a16="http://schemas.microsoft.com/office/drawing/2014/main" id="{EC61ED36-19D5-6246-948B-6B3F054DD57C}"/>
              </a:ext>
            </a:extLst>
          </p:cNvPr>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60666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r>
              <a:rPr lang="fi-FI"/>
              <a:t>29.11.2024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6" name="Taitettu kulma 6">
            <a:extLst>
              <a:ext uri="{FF2B5EF4-FFF2-40B4-BE49-F238E27FC236}">
                <a16:creationId xmlns:a16="http://schemas.microsoft.com/office/drawing/2014/main" id="{2873ACC1-D92D-6F74-93F2-DA6B4D2E06EF}"/>
              </a:ext>
            </a:extLst>
          </p:cNvPr>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4009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6040D463-AFD2-D110-D830-D0E8E7239E5B}"/>
              </a:ext>
            </a:extLst>
          </p:cNvPr>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84266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
        <p:nvSpPr>
          <p:cNvPr id="3" name="Kyynel 2">
            <a:extLst>
              <a:ext uri="{FF2B5EF4-FFF2-40B4-BE49-F238E27FC236}">
                <a16:creationId xmlns:a16="http://schemas.microsoft.com/office/drawing/2014/main" id="{758C0C45-6340-3A64-B7A2-284B9AA0D8CD}"/>
              </a:ext>
            </a:extLst>
          </p:cNvPr>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4" name="Kyynel 3">
            <a:extLst>
              <a:ext uri="{FF2B5EF4-FFF2-40B4-BE49-F238E27FC236}">
                <a16:creationId xmlns:a16="http://schemas.microsoft.com/office/drawing/2014/main" id="{6FE40CC9-6486-8C89-5E1B-150C247D47BA}"/>
              </a:ext>
            </a:extLst>
          </p:cNvPr>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5" name="Kyynel 4">
            <a:extLst>
              <a:ext uri="{FF2B5EF4-FFF2-40B4-BE49-F238E27FC236}">
                <a16:creationId xmlns:a16="http://schemas.microsoft.com/office/drawing/2014/main" id="{B384A7EC-B63C-9905-AD17-7CD3D70D3814}"/>
              </a:ext>
            </a:extLst>
          </p:cNvPr>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6" name="Kyynel 5">
            <a:extLst>
              <a:ext uri="{FF2B5EF4-FFF2-40B4-BE49-F238E27FC236}">
                <a16:creationId xmlns:a16="http://schemas.microsoft.com/office/drawing/2014/main" id="{B2129CF3-A302-4D77-38B7-784D5C035564}"/>
              </a:ext>
            </a:extLst>
          </p:cNvPr>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Tree>
    <p:extLst>
      <p:ext uri="{BB962C8B-B14F-4D97-AF65-F5344CB8AC3E}">
        <p14:creationId xmlns:p14="http://schemas.microsoft.com/office/powerpoint/2010/main" val="365136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37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430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71249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a:t>Muokkaa ots. perustyyl. napsautt.</a:t>
            </a:r>
            <a:endParaRPr lang="fi-FI" dirty="0"/>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08368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a:t>Muokkaa tekstin perustyylejä napsauttamalla</a:t>
            </a:r>
          </a:p>
        </p:txBody>
      </p:sp>
      <p:pic>
        <p:nvPicPr>
          <p:cNvPr id="2" name="Kuva 1">
            <a:extLst>
              <a:ext uri="{FF2B5EF4-FFF2-40B4-BE49-F238E27FC236}">
                <a16:creationId xmlns:a16="http://schemas.microsoft.com/office/drawing/2014/main" id="{A9A2AD09-BA16-0FB6-243B-A407D791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3" name="Kuva 2">
            <a:extLst>
              <a:ext uri="{FF2B5EF4-FFF2-40B4-BE49-F238E27FC236}">
                <a16:creationId xmlns:a16="http://schemas.microsoft.com/office/drawing/2014/main" id="{A24CA2BE-E21F-0F45-477C-C67A3763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Tree>
    <p:extLst>
      <p:ext uri="{BB962C8B-B14F-4D97-AF65-F5344CB8AC3E}">
        <p14:creationId xmlns:p14="http://schemas.microsoft.com/office/powerpoint/2010/main" val="20921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alatunnisteella">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29.11.2024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19F2FC7A-91D2-F153-2015-CF3226B87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8830A7D4-7373-02DF-87D1-29614E8A4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26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42546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ots.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569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pic>
        <p:nvPicPr>
          <p:cNvPr id="3" name="Picture 9">
            <a:extLst>
              <a:ext uri="{FF2B5EF4-FFF2-40B4-BE49-F238E27FC236}">
                <a16:creationId xmlns:a16="http://schemas.microsoft.com/office/drawing/2014/main" id="{C8BACD27-BE76-F6AC-C487-CA4255DC278D}"/>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4" name="Picture 10">
            <a:extLst>
              <a:ext uri="{FF2B5EF4-FFF2-40B4-BE49-F238E27FC236}">
                <a16:creationId xmlns:a16="http://schemas.microsoft.com/office/drawing/2014/main" id="{CA70425B-4EA3-0AD6-7FEB-6B0566AA1C3E}"/>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5" name="Picture 11">
            <a:extLst>
              <a:ext uri="{FF2B5EF4-FFF2-40B4-BE49-F238E27FC236}">
                <a16:creationId xmlns:a16="http://schemas.microsoft.com/office/drawing/2014/main" id="{D32F941D-56F9-E88E-FC94-38B167916625}"/>
              </a:ext>
            </a:extLst>
          </p:cNvPr>
          <p:cNvPicPr>
            <a:picLocks noChangeAspect="1"/>
          </p:cNvPicPr>
          <p:nvPr userDrawn="1"/>
        </p:nvPicPr>
        <p:blipFill>
          <a:blip r:embed="rId4"/>
          <a:stretch>
            <a:fillRect/>
          </a:stretch>
        </p:blipFill>
        <p:spPr>
          <a:xfrm>
            <a:off x="4921648" y="4029143"/>
            <a:ext cx="1836640" cy="947944"/>
          </a:xfrm>
          <a:prstGeom prst="rect">
            <a:avLst/>
          </a:prstGeom>
        </p:spPr>
      </p:pic>
    </p:spTree>
    <p:extLst>
      <p:ext uri="{BB962C8B-B14F-4D97-AF65-F5344CB8AC3E}">
        <p14:creationId xmlns:p14="http://schemas.microsoft.com/office/powerpoint/2010/main" val="24676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29.11.2024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29.11.2024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29.11.2024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29.11.2024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a:t>Muokkaa ots. perustyyl. napsautt.</a:t>
            </a:r>
            <a:endParaRPr lang="fi-FI" dirty="0"/>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6222EF7B-B20A-BF79-1AB6-E1DAF1981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Tree>
    <p:extLst>
      <p:ext uri="{BB962C8B-B14F-4D97-AF65-F5344CB8AC3E}">
        <p14:creationId xmlns:p14="http://schemas.microsoft.com/office/powerpoint/2010/main" val="402525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29.11.2024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42592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r>
              <a:rPr lang="fi-FI"/>
              <a:t>29.11.2024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5563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29.11.2024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8870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a:xfrm>
            <a:off x="1619019" y="6376244"/>
            <a:ext cx="1404640" cy="365125"/>
          </a:xfrm>
        </p:spPr>
        <p:txBody>
          <a:bodyPr/>
          <a:lstStyle/>
          <a:p>
            <a:r>
              <a:rPr lang="fi-FI"/>
              <a:t>29.11.2024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9359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6881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29.11.2024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94870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29.11.2024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pic>
        <p:nvPicPr>
          <p:cNvPr id="4" name="Kuva 3">
            <a:extLst>
              <a:ext uri="{FF2B5EF4-FFF2-40B4-BE49-F238E27FC236}">
                <a16:creationId xmlns:a16="http://schemas.microsoft.com/office/drawing/2014/main" id="{2A672E88-10EA-11AF-95BE-77D5FF175B17}"/>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039817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49" r:id="rId23"/>
    <p:sldLayoutId id="2147483651" r:id="rId24"/>
    <p:sldLayoutId id="2147483672" r:id="rId25"/>
    <p:sldLayoutId id="2147483670" r:id="rId26"/>
    <p:sldLayoutId id="2147483674" r:id="rId27"/>
    <p:sldLayoutId id="2147483671" r:id="rId28"/>
    <p:sldLayoutId id="2147483666" r:id="rId29"/>
    <p:sldLayoutId id="2147483667" r:id="rId30"/>
    <p:sldLayoutId id="2147483673" r:id="rId31"/>
    <p:sldLayoutId id="2147483668" r:id="rId32"/>
    <p:sldLayoutId id="2147483669" r:id="rId33"/>
    <p:sldLayoutId id="2147483660" r:id="rId34"/>
    <p:sldLayoutId id="2147483675" r:id="rId35"/>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7F46B68F-EB9D-50D8-F389-1C501B339D67}"/>
              </a:ext>
            </a:extLst>
          </p:cNvPr>
          <p:cNvPicPr>
            <a:picLocks noChangeAspect="1"/>
          </p:cNvPicPr>
          <p:nvPr/>
        </p:nvPicPr>
        <p:blipFill>
          <a:blip r:embed="rId2"/>
          <a:stretch>
            <a:fillRect/>
          </a:stretch>
        </p:blipFill>
        <p:spPr>
          <a:xfrm>
            <a:off x="1343472" y="82075"/>
            <a:ext cx="9308868" cy="5968128"/>
          </a:xfrm>
          <a:prstGeom prst="rect">
            <a:avLst/>
          </a:prstGeom>
        </p:spPr>
      </p:pic>
    </p:spTree>
    <p:extLst>
      <p:ext uri="{BB962C8B-B14F-4D97-AF65-F5344CB8AC3E}">
        <p14:creationId xmlns:p14="http://schemas.microsoft.com/office/powerpoint/2010/main" val="204620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10D9F8DA-A87D-A50D-E6FB-172742EB1E69}"/>
              </a:ext>
            </a:extLst>
          </p:cNvPr>
          <p:cNvPicPr>
            <a:picLocks noChangeAspect="1"/>
          </p:cNvPicPr>
          <p:nvPr/>
        </p:nvPicPr>
        <p:blipFill>
          <a:blip r:embed="rId2"/>
          <a:stretch>
            <a:fillRect/>
          </a:stretch>
        </p:blipFill>
        <p:spPr>
          <a:xfrm>
            <a:off x="1776158" y="116970"/>
            <a:ext cx="8650662" cy="5976325"/>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E788C8FF-EC75-7AC7-4BA1-85F342EE39A7}"/>
              </a:ext>
            </a:extLst>
          </p:cNvPr>
          <p:cNvPicPr>
            <a:picLocks noChangeAspect="1"/>
          </p:cNvPicPr>
          <p:nvPr/>
        </p:nvPicPr>
        <p:blipFill>
          <a:blip r:embed="rId2"/>
          <a:stretch>
            <a:fillRect/>
          </a:stretch>
        </p:blipFill>
        <p:spPr>
          <a:xfrm>
            <a:off x="1775520" y="116631"/>
            <a:ext cx="8640960" cy="6116405"/>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1997–2023, % sitoutuneesta pääomasta </a:t>
            </a:r>
          </a:p>
        </p:txBody>
      </p:sp>
      <p:pic>
        <p:nvPicPr>
          <p:cNvPr id="4" name="Kuva 3">
            <a:extLst>
              <a:ext uri="{FF2B5EF4-FFF2-40B4-BE49-F238E27FC236}">
                <a16:creationId xmlns:a16="http://schemas.microsoft.com/office/drawing/2014/main" id="{2B0A0534-B7B3-4CE5-6E2D-59E4A0AB786F}"/>
              </a:ext>
            </a:extLst>
          </p:cNvPr>
          <p:cNvPicPr>
            <a:picLocks noChangeAspect="1"/>
          </p:cNvPicPr>
          <p:nvPr/>
        </p:nvPicPr>
        <p:blipFill>
          <a:blip r:embed="rId2"/>
          <a:stretch>
            <a:fillRect/>
          </a:stretch>
        </p:blipFill>
        <p:spPr>
          <a:xfrm>
            <a:off x="2401504" y="1052736"/>
            <a:ext cx="7388992" cy="4901609"/>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858527" y="138539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30.9.2024 yhteensä noin 267 miljardia euroa. Tässä esitetty sijoitusvarojen määrä eroaa osavuositietojen luvusta noin puolimiljardia. Syynä ovat erot tilastointiprosessissa.</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29.11.2024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F1FD76D5-6478-706C-D5FD-482CACAFC5EA}"/>
              </a:ext>
            </a:extLst>
          </p:cNvPr>
          <p:cNvPicPr>
            <a:picLocks noChangeAspect="1"/>
          </p:cNvPicPr>
          <p:nvPr/>
        </p:nvPicPr>
        <p:blipFill>
          <a:blip r:embed="rId2"/>
          <a:stretch>
            <a:fillRect/>
          </a:stretch>
        </p:blipFill>
        <p:spPr>
          <a:xfrm>
            <a:off x="1559496" y="44624"/>
            <a:ext cx="9010828" cy="5909879"/>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29.11.2024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C1852A89-15CF-2207-1FB2-86FADC350885}"/>
              </a:ext>
            </a:extLst>
          </p:cNvPr>
          <p:cNvPicPr>
            <a:picLocks noChangeAspect="1"/>
          </p:cNvPicPr>
          <p:nvPr/>
        </p:nvPicPr>
        <p:blipFill>
          <a:blip r:embed="rId2"/>
          <a:stretch>
            <a:fillRect/>
          </a:stretch>
        </p:blipFill>
        <p:spPr>
          <a:xfrm>
            <a:off x="892409" y="116632"/>
            <a:ext cx="9452063" cy="6060865"/>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29.11.2024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CAC53FC9-0755-CA6B-D62E-C360AAE11B1C}"/>
              </a:ext>
            </a:extLst>
          </p:cNvPr>
          <p:cNvPicPr>
            <a:picLocks noChangeAspect="1"/>
          </p:cNvPicPr>
          <p:nvPr/>
        </p:nvPicPr>
        <p:blipFill>
          <a:blip r:embed="rId2"/>
          <a:stretch>
            <a:fillRect/>
          </a:stretch>
        </p:blipFill>
        <p:spPr>
          <a:xfrm>
            <a:off x="839416" y="44624"/>
            <a:ext cx="10081120" cy="5863431"/>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29.11.2024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AA02E7E9-EBF6-69B8-1C3B-0D589FA38CF8}"/>
              </a:ext>
            </a:extLst>
          </p:cNvPr>
          <p:cNvPicPr>
            <a:picLocks noChangeAspect="1"/>
          </p:cNvPicPr>
          <p:nvPr/>
        </p:nvPicPr>
        <p:blipFill>
          <a:blip r:embed="rId2"/>
          <a:stretch>
            <a:fillRect/>
          </a:stretch>
        </p:blipFill>
        <p:spPr>
          <a:xfrm>
            <a:off x="932255" y="44624"/>
            <a:ext cx="9978102" cy="5832648"/>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29.11.2024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E6ADCD44-FF63-6E57-2036-2EA65EE4D01D}"/>
              </a:ext>
            </a:extLst>
          </p:cNvPr>
          <p:cNvPicPr>
            <a:picLocks noChangeAspect="1"/>
          </p:cNvPicPr>
          <p:nvPr/>
        </p:nvPicPr>
        <p:blipFill>
          <a:blip r:embed="rId2"/>
          <a:stretch>
            <a:fillRect/>
          </a:stretch>
        </p:blipFill>
        <p:spPr>
          <a:xfrm>
            <a:off x="1127448" y="44624"/>
            <a:ext cx="9289032" cy="6051836"/>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29.11.2024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A473EF5D-1B23-94D3-F241-3411F838DBC6}"/>
              </a:ext>
            </a:extLst>
          </p:cNvPr>
          <p:cNvPicPr>
            <a:picLocks noChangeAspect="1"/>
          </p:cNvPicPr>
          <p:nvPr/>
        </p:nvPicPr>
        <p:blipFill>
          <a:blip r:embed="rId2"/>
          <a:stretch>
            <a:fillRect/>
          </a:stretch>
        </p:blipFill>
        <p:spPr>
          <a:xfrm>
            <a:off x="1360678" y="44624"/>
            <a:ext cx="9271826" cy="6005290"/>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29.11.2024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02CBEDF5-6490-D985-322A-C6E266C5DF80}"/>
              </a:ext>
            </a:extLst>
          </p:cNvPr>
          <p:cNvPicPr>
            <a:picLocks noChangeAspect="1"/>
          </p:cNvPicPr>
          <p:nvPr/>
        </p:nvPicPr>
        <p:blipFill>
          <a:blip r:embed="rId2"/>
          <a:stretch>
            <a:fillRect/>
          </a:stretch>
        </p:blipFill>
        <p:spPr>
          <a:xfrm>
            <a:off x="1631504" y="44624"/>
            <a:ext cx="9361040" cy="5968737"/>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Tela-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teema" id="{2B45B928-D31B-406A-9B60-5D0F86AFE519}" vid="{192263B7-6DBC-4526-81F5-A526010B715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95912f8-ee48-4719-ba9e-422085572dfa"/>
    <ds:schemaRef ds:uri="e18f8c2f-1271-4df9-830f-785d0d650b18"/>
    <ds:schemaRef ds:uri="ed08b4c2-5760-49a6-901a-6f5fffdd6222"/>
    <ds:schemaRef ds:uri="http://purl.org/dc/dcmitype/"/>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Tela-teema</Template>
  <TotalTime>19056</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Tela-teema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199</cp:revision>
  <cp:lastPrinted>2020-05-12T08:55:58Z</cp:lastPrinted>
  <dcterms:created xsi:type="dcterms:W3CDTF">2015-12-16T10:13:18Z</dcterms:created>
  <dcterms:modified xsi:type="dcterms:W3CDTF">2024-11-26T05:37:57Z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