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0" r:id="rId5"/>
    <p:sldId id="291" r:id="rId6"/>
    <p:sldId id="299" r:id="rId7"/>
    <p:sldId id="300" r:id="rId8"/>
    <p:sldId id="275" r:id="rId9"/>
    <p:sldId id="301" r:id="rId10"/>
    <p:sldId id="274" r:id="rId11"/>
    <p:sldId id="302" r:id="rId12"/>
    <p:sldId id="381" r:id="rId13"/>
    <p:sldId id="303" r:id="rId14"/>
    <p:sldId id="379" r:id="rId15"/>
    <p:sldId id="380" r:id="rId16"/>
    <p:sldId id="305" r:id="rId17"/>
    <p:sldId id="304" r:id="rId1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2E5219-EE80-49C2-818E-07FB836160A8}" v="8" dt="2024-08-29T07:39:20.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1" autoAdjust="0"/>
    <p:restoredTop sz="97505"/>
  </p:normalViewPr>
  <p:slideViewPr>
    <p:cSldViewPr>
      <p:cViewPr varScale="1">
        <p:scale>
          <a:sx n="106" d="100"/>
          <a:sy n="106" d="100"/>
        </p:scale>
        <p:origin x="684" y="114"/>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all Maija" userId="60c1a822-4f7e-4063-8333-1039756e1a7a" providerId="ADAL" clId="{CE2E5219-EE80-49C2-818E-07FB836160A8}"/>
    <pc:docChg chg="custSel modSld">
      <pc:chgData name="Schrall Maija" userId="60c1a822-4f7e-4063-8333-1039756e1a7a" providerId="ADAL" clId="{CE2E5219-EE80-49C2-818E-07FB836160A8}" dt="2024-08-29T07:38:42.446" v="69"/>
      <pc:docMkLst>
        <pc:docMk/>
      </pc:docMkLst>
      <pc:sldChg chg="addSp delSp modSp mod">
        <pc:chgData name="Schrall Maija" userId="60c1a822-4f7e-4063-8333-1039756e1a7a" providerId="ADAL" clId="{CE2E5219-EE80-49C2-818E-07FB836160A8}" dt="2024-08-29T07:34:14.295" v="48" actId="14100"/>
        <pc:sldMkLst>
          <pc:docMk/>
          <pc:sldMk cId="1995822633" sldId="274"/>
        </pc:sldMkLst>
        <pc:picChg chg="del">
          <ac:chgData name="Schrall Maija" userId="60c1a822-4f7e-4063-8333-1039756e1a7a" providerId="ADAL" clId="{CE2E5219-EE80-49C2-818E-07FB836160A8}" dt="2024-08-29T07:34:05.725" v="44" actId="478"/>
          <ac:picMkLst>
            <pc:docMk/>
            <pc:sldMk cId="1995822633" sldId="274"/>
            <ac:picMk id="4" creationId="{E20464A7-8561-86DD-7C82-A7433BF11D0F}"/>
          </ac:picMkLst>
        </pc:picChg>
        <pc:picChg chg="add mod">
          <ac:chgData name="Schrall Maija" userId="60c1a822-4f7e-4063-8333-1039756e1a7a" providerId="ADAL" clId="{CE2E5219-EE80-49C2-818E-07FB836160A8}" dt="2024-08-29T07:34:14.295" v="48" actId="14100"/>
          <ac:picMkLst>
            <pc:docMk/>
            <pc:sldMk cId="1995822633" sldId="274"/>
            <ac:picMk id="5" creationId="{A203E64E-06DB-17B9-556D-8999E378F913}"/>
          </ac:picMkLst>
        </pc:picChg>
      </pc:sldChg>
      <pc:sldChg chg="addSp delSp modSp mod">
        <pc:chgData name="Schrall Maija" userId="60c1a822-4f7e-4063-8333-1039756e1a7a" providerId="ADAL" clId="{CE2E5219-EE80-49C2-818E-07FB836160A8}" dt="2024-08-29T07:31:54.522" v="37" actId="1076"/>
        <pc:sldMkLst>
          <pc:docMk/>
          <pc:sldMk cId="3653509252" sldId="275"/>
        </pc:sldMkLst>
        <pc:picChg chg="del">
          <ac:chgData name="Schrall Maija" userId="60c1a822-4f7e-4063-8333-1039756e1a7a" providerId="ADAL" clId="{CE2E5219-EE80-49C2-818E-07FB836160A8}" dt="2024-08-29T07:31:40.796" v="32" actId="478"/>
          <ac:picMkLst>
            <pc:docMk/>
            <pc:sldMk cId="3653509252" sldId="275"/>
            <ac:picMk id="4" creationId="{1DB4E42E-6809-BCCC-5D12-BE08F6097A31}"/>
          </ac:picMkLst>
        </pc:picChg>
        <pc:picChg chg="add mod">
          <ac:chgData name="Schrall Maija" userId="60c1a822-4f7e-4063-8333-1039756e1a7a" providerId="ADAL" clId="{CE2E5219-EE80-49C2-818E-07FB836160A8}" dt="2024-08-29T07:31:54.522" v="37" actId="1076"/>
          <ac:picMkLst>
            <pc:docMk/>
            <pc:sldMk cId="3653509252" sldId="275"/>
            <ac:picMk id="5" creationId="{4A322B37-5618-6BFC-A20D-427472BEB62B}"/>
          </ac:picMkLst>
        </pc:picChg>
      </pc:sldChg>
      <pc:sldChg chg="modSp mod">
        <pc:chgData name="Schrall Maija" userId="60c1a822-4f7e-4063-8333-1039756e1a7a" providerId="ADAL" clId="{CE2E5219-EE80-49C2-818E-07FB836160A8}" dt="2024-08-23T06:25:13.061" v="22" actId="207"/>
        <pc:sldMkLst>
          <pc:docMk/>
          <pc:sldMk cId="23150120" sldId="291"/>
        </pc:sldMkLst>
        <pc:spChg chg="mod">
          <ac:chgData name="Schrall Maija" userId="60c1a822-4f7e-4063-8333-1039756e1a7a" providerId="ADAL" clId="{CE2E5219-EE80-49C2-818E-07FB836160A8}" dt="2024-08-23T06:25:13.061" v="22" actId="207"/>
          <ac:spMkLst>
            <pc:docMk/>
            <pc:sldMk cId="23150120" sldId="291"/>
            <ac:spMk id="4" creationId="{45270AC3-F9EA-E2DF-948B-26FF80CE3CB7}"/>
          </ac:spMkLst>
        </pc:spChg>
      </pc:sldChg>
      <pc:sldChg chg="addSp delSp modSp mod">
        <pc:chgData name="Schrall Maija" userId="60c1a822-4f7e-4063-8333-1039756e1a7a" providerId="ADAL" clId="{CE2E5219-EE80-49C2-818E-07FB836160A8}" dt="2024-08-29T07:29:58.061" v="26" actId="1076"/>
        <pc:sldMkLst>
          <pc:docMk/>
          <pc:sldMk cId="1192718695" sldId="299"/>
        </pc:sldMkLst>
        <pc:picChg chg="del">
          <ac:chgData name="Schrall Maija" userId="60c1a822-4f7e-4063-8333-1039756e1a7a" providerId="ADAL" clId="{CE2E5219-EE80-49C2-818E-07FB836160A8}" dt="2024-08-29T07:29:48.098" v="23" actId="478"/>
          <ac:picMkLst>
            <pc:docMk/>
            <pc:sldMk cId="1192718695" sldId="299"/>
            <ac:picMk id="4" creationId="{2AEBF743-751F-3F32-D74F-28731A5F31E5}"/>
          </ac:picMkLst>
        </pc:picChg>
        <pc:picChg chg="add mod">
          <ac:chgData name="Schrall Maija" userId="60c1a822-4f7e-4063-8333-1039756e1a7a" providerId="ADAL" clId="{CE2E5219-EE80-49C2-818E-07FB836160A8}" dt="2024-08-29T07:29:58.061" v="26" actId="1076"/>
          <ac:picMkLst>
            <pc:docMk/>
            <pc:sldMk cId="1192718695" sldId="299"/>
            <ac:picMk id="5" creationId="{BFF64E58-E383-7089-E5B3-8CB6EF586A49}"/>
          </ac:picMkLst>
        </pc:picChg>
      </pc:sldChg>
      <pc:sldChg chg="addSp delSp modSp mod">
        <pc:chgData name="Schrall Maija" userId="60c1a822-4f7e-4063-8333-1039756e1a7a" providerId="ADAL" clId="{CE2E5219-EE80-49C2-818E-07FB836160A8}" dt="2024-08-29T07:31:14.911" v="31" actId="14100"/>
        <pc:sldMkLst>
          <pc:docMk/>
          <pc:sldMk cId="1818822371" sldId="300"/>
        </pc:sldMkLst>
        <pc:picChg chg="del">
          <ac:chgData name="Schrall Maija" userId="60c1a822-4f7e-4063-8333-1039756e1a7a" providerId="ADAL" clId="{CE2E5219-EE80-49C2-818E-07FB836160A8}" dt="2024-08-29T07:31:04.992" v="27" actId="478"/>
          <ac:picMkLst>
            <pc:docMk/>
            <pc:sldMk cId="1818822371" sldId="300"/>
            <ac:picMk id="4" creationId="{343F3E11-E362-EA5B-DFC7-81AEC81EE444}"/>
          </ac:picMkLst>
        </pc:picChg>
        <pc:picChg chg="add mod">
          <ac:chgData name="Schrall Maija" userId="60c1a822-4f7e-4063-8333-1039756e1a7a" providerId="ADAL" clId="{CE2E5219-EE80-49C2-818E-07FB836160A8}" dt="2024-08-29T07:31:14.911" v="31" actId="14100"/>
          <ac:picMkLst>
            <pc:docMk/>
            <pc:sldMk cId="1818822371" sldId="300"/>
            <ac:picMk id="5" creationId="{F23569B7-28AC-1F55-5630-1CA1F15AFA91}"/>
          </ac:picMkLst>
        </pc:picChg>
      </pc:sldChg>
      <pc:sldChg chg="addSp delSp modSp mod">
        <pc:chgData name="Schrall Maija" userId="60c1a822-4f7e-4063-8333-1039756e1a7a" providerId="ADAL" clId="{CE2E5219-EE80-49C2-818E-07FB836160A8}" dt="2024-08-29T07:32:50.138" v="43" actId="1076"/>
        <pc:sldMkLst>
          <pc:docMk/>
          <pc:sldMk cId="2725398103" sldId="301"/>
        </pc:sldMkLst>
        <pc:picChg chg="del">
          <ac:chgData name="Schrall Maija" userId="60c1a822-4f7e-4063-8333-1039756e1a7a" providerId="ADAL" clId="{CE2E5219-EE80-49C2-818E-07FB836160A8}" dt="2024-08-29T07:32:37.109" v="38" actId="478"/>
          <ac:picMkLst>
            <pc:docMk/>
            <pc:sldMk cId="2725398103" sldId="301"/>
            <ac:picMk id="4" creationId="{F759B6B8-3807-6999-F4D3-AEE70E9E4835}"/>
          </ac:picMkLst>
        </pc:picChg>
        <pc:picChg chg="add mod">
          <ac:chgData name="Schrall Maija" userId="60c1a822-4f7e-4063-8333-1039756e1a7a" providerId="ADAL" clId="{CE2E5219-EE80-49C2-818E-07FB836160A8}" dt="2024-08-29T07:32:50.138" v="43" actId="1076"/>
          <ac:picMkLst>
            <pc:docMk/>
            <pc:sldMk cId="2725398103" sldId="301"/>
            <ac:picMk id="5" creationId="{EB733D88-0CBA-9012-09C9-D2AB097A2FD6}"/>
          </ac:picMkLst>
        </pc:picChg>
      </pc:sldChg>
      <pc:sldChg chg="addSp delSp modSp mod">
        <pc:chgData name="Schrall Maija" userId="60c1a822-4f7e-4063-8333-1039756e1a7a" providerId="ADAL" clId="{CE2E5219-EE80-49C2-818E-07FB836160A8}" dt="2024-08-29T07:34:46.857" v="53" actId="14100"/>
        <pc:sldMkLst>
          <pc:docMk/>
          <pc:sldMk cId="1979914101" sldId="302"/>
        </pc:sldMkLst>
        <pc:picChg chg="del">
          <ac:chgData name="Schrall Maija" userId="60c1a822-4f7e-4063-8333-1039756e1a7a" providerId="ADAL" clId="{CE2E5219-EE80-49C2-818E-07FB836160A8}" dt="2024-08-29T07:34:38.023" v="49" actId="478"/>
          <ac:picMkLst>
            <pc:docMk/>
            <pc:sldMk cId="1979914101" sldId="302"/>
            <ac:picMk id="4" creationId="{523A5176-0853-C96E-D425-B2D73BC33A59}"/>
          </ac:picMkLst>
        </pc:picChg>
        <pc:picChg chg="add mod">
          <ac:chgData name="Schrall Maija" userId="60c1a822-4f7e-4063-8333-1039756e1a7a" providerId="ADAL" clId="{CE2E5219-EE80-49C2-818E-07FB836160A8}" dt="2024-08-29T07:34:46.857" v="53" actId="14100"/>
          <ac:picMkLst>
            <pc:docMk/>
            <pc:sldMk cId="1979914101" sldId="302"/>
            <ac:picMk id="5" creationId="{FB7AEC56-70EB-74D0-D6B2-C3A992CB7FA9}"/>
          </ac:picMkLst>
        </pc:picChg>
      </pc:sldChg>
      <pc:sldChg chg="addSp delSp modSp mod">
        <pc:chgData name="Schrall Maija" userId="60c1a822-4f7e-4063-8333-1039756e1a7a" providerId="ADAL" clId="{CE2E5219-EE80-49C2-818E-07FB836160A8}" dt="2024-08-29T07:37:20.395" v="65" actId="14100"/>
        <pc:sldMkLst>
          <pc:docMk/>
          <pc:sldMk cId="1969524118" sldId="303"/>
        </pc:sldMkLst>
        <pc:picChg chg="del">
          <ac:chgData name="Schrall Maija" userId="60c1a822-4f7e-4063-8333-1039756e1a7a" providerId="ADAL" clId="{CE2E5219-EE80-49C2-818E-07FB836160A8}" dt="2024-08-29T07:37:04.887" v="59" actId="478"/>
          <ac:picMkLst>
            <pc:docMk/>
            <pc:sldMk cId="1969524118" sldId="303"/>
            <ac:picMk id="4" creationId="{F7F8D116-06AA-ACD2-B0A6-530B49654A2E}"/>
          </ac:picMkLst>
        </pc:picChg>
        <pc:picChg chg="add mod">
          <ac:chgData name="Schrall Maija" userId="60c1a822-4f7e-4063-8333-1039756e1a7a" providerId="ADAL" clId="{CE2E5219-EE80-49C2-818E-07FB836160A8}" dt="2024-08-29T07:37:20.395" v="65" actId="14100"/>
          <ac:picMkLst>
            <pc:docMk/>
            <pc:sldMk cId="1969524118" sldId="303"/>
            <ac:picMk id="5" creationId="{D6B529CB-D480-C291-88FC-019E31560B80}"/>
          </ac:picMkLst>
        </pc:picChg>
      </pc:sldChg>
      <pc:sldChg chg="addSp delSp modSp mod">
        <pc:chgData name="Schrall Maija" userId="60c1a822-4f7e-4063-8333-1039756e1a7a" providerId="ADAL" clId="{CE2E5219-EE80-49C2-818E-07FB836160A8}" dt="2024-08-29T07:38:28.508" v="67"/>
        <pc:sldMkLst>
          <pc:docMk/>
          <pc:sldMk cId="4261061074" sldId="379"/>
        </pc:sldMkLst>
        <pc:picChg chg="add mod">
          <ac:chgData name="Schrall Maija" userId="60c1a822-4f7e-4063-8333-1039756e1a7a" providerId="ADAL" clId="{CE2E5219-EE80-49C2-818E-07FB836160A8}" dt="2024-08-29T07:38:28.508" v="67"/>
          <ac:picMkLst>
            <pc:docMk/>
            <pc:sldMk cId="4261061074" sldId="379"/>
            <ac:picMk id="3" creationId="{9D44D910-E499-51AA-8F15-3C3897198778}"/>
          </ac:picMkLst>
        </pc:picChg>
        <pc:picChg chg="del">
          <ac:chgData name="Schrall Maija" userId="60c1a822-4f7e-4063-8333-1039756e1a7a" providerId="ADAL" clId="{CE2E5219-EE80-49C2-818E-07FB836160A8}" dt="2024-08-29T07:38:27.409" v="66" actId="478"/>
          <ac:picMkLst>
            <pc:docMk/>
            <pc:sldMk cId="4261061074" sldId="379"/>
            <ac:picMk id="4" creationId="{944B96A7-D072-61F7-3CC5-414826948867}"/>
          </ac:picMkLst>
        </pc:picChg>
      </pc:sldChg>
      <pc:sldChg chg="addSp delSp modSp mod">
        <pc:chgData name="Schrall Maija" userId="60c1a822-4f7e-4063-8333-1039756e1a7a" providerId="ADAL" clId="{CE2E5219-EE80-49C2-818E-07FB836160A8}" dt="2024-08-29T07:38:42.446" v="69"/>
        <pc:sldMkLst>
          <pc:docMk/>
          <pc:sldMk cId="377946268" sldId="380"/>
        </pc:sldMkLst>
        <pc:picChg chg="add mod">
          <ac:chgData name="Schrall Maija" userId="60c1a822-4f7e-4063-8333-1039756e1a7a" providerId="ADAL" clId="{CE2E5219-EE80-49C2-818E-07FB836160A8}" dt="2024-08-29T07:38:42.446" v="69"/>
          <ac:picMkLst>
            <pc:docMk/>
            <pc:sldMk cId="377946268" sldId="380"/>
            <ac:picMk id="3" creationId="{F81A61CB-E656-B4F9-908D-43E62E11B7A4}"/>
          </ac:picMkLst>
        </pc:picChg>
        <pc:picChg chg="del">
          <ac:chgData name="Schrall Maija" userId="60c1a822-4f7e-4063-8333-1039756e1a7a" providerId="ADAL" clId="{CE2E5219-EE80-49C2-818E-07FB836160A8}" dt="2024-08-29T07:38:41.394" v="68" actId="478"/>
          <ac:picMkLst>
            <pc:docMk/>
            <pc:sldMk cId="377946268" sldId="380"/>
            <ac:picMk id="5" creationId="{C672AE67-7291-A538-71CA-B4BA4E22851E}"/>
          </ac:picMkLst>
        </pc:picChg>
      </pc:sldChg>
      <pc:sldChg chg="addSp delSp modSp mod">
        <pc:chgData name="Schrall Maija" userId="60c1a822-4f7e-4063-8333-1039756e1a7a" providerId="ADAL" clId="{CE2E5219-EE80-49C2-818E-07FB836160A8}" dt="2024-08-29T07:35:44.673" v="58" actId="14100"/>
        <pc:sldMkLst>
          <pc:docMk/>
          <pc:sldMk cId="421387107" sldId="381"/>
        </pc:sldMkLst>
        <pc:picChg chg="del">
          <ac:chgData name="Schrall Maija" userId="60c1a822-4f7e-4063-8333-1039756e1a7a" providerId="ADAL" clId="{CE2E5219-EE80-49C2-818E-07FB836160A8}" dt="2024-08-29T07:35:36.854" v="54" actId="478"/>
          <ac:picMkLst>
            <pc:docMk/>
            <pc:sldMk cId="421387107" sldId="381"/>
            <ac:picMk id="4" creationId="{C7AAC8C1-B06A-DC98-AEA0-7FC3A97AE0A4}"/>
          </ac:picMkLst>
        </pc:picChg>
        <pc:picChg chg="add mod">
          <ac:chgData name="Schrall Maija" userId="60c1a822-4f7e-4063-8333-1039756e1a7a" providerId="ADAL" clId="{CE2E5219-EE80-49C2-818E-07FB836160A8}" dt="2024-08-29T07:35:44.673" v="58" actId="14100"/>
          <ac:picMkLst>
            <pc:docMk/>
            <pc:sldMk cId="421387107" sldId="381"/>
            <ac:picMk id="5" creationId="{E62240C4-4116-2FFD-D5D2-B100F0944521}"/>
          </ac:picMkLst>
        </pc:picChg>
      </pc:sldChg>
    </pc:docChg>
  </pc:docChgLst>
  <pc:docChgLst>
    <pc:chgData name="Schrall Maija" userId="60c1a822-4f7e-4063-8333-1039756e1a7a" providerId="ADAL" clId="{52744BFF-A6B2-40CA-BE9A-DD84813562A8}"/>
    <pc:docChg chg="custSel addSld delSld modSld">
      <pc:chgData name="Schrall Maija" userId="60c1a822-4f7e-4063-8333-1039756e1a7a" providerId="ADAL" clId="{52744BFF-A6B2-40CA-BE9A-DD84813562A8}" dt="2024-05-16T11:50:46.337" v="176" actId="14100"/>
      <pc:docMkLst>
        <pc:docMk/>
      </pc:docMkLst>
      <pc:sldChg chg="addSp delSp modSp mod">
        <pc:chgData name="Schrall Maija" userId="60c1a822-4f7e-4063-8333-1039756e1a7a" providerId="ADAL" clId="{52744BFF-A6B2-40CA-BE9A-DD84813562A8}" dt="2024-05-16T10:22:11.107" v="156" actId="1076"/>
        <pc:sldMkLst>
          <pc:docMk/>
          <pc:sldMk cId="1995822633" sldId="274"/>
        </pc:sldMkLst>
        <pc:picChg chg="add mod">
          <ac:chgData name="Schrall Maija" userId="60c1a822-4f7e-4063-8333-1039756e1a7a" providerId="ADAL" clId="{52744BFF-A6B2-40CA-BE9A-DD84813562A8}" dt="2024-05-16T10:22:11.107" v="156" actId="1076"/>
          <ac:picMkLst>
            <pc:docMk/>
            <pc:sldMk cId="1995822633" sldId="274"/>
            <ac:picMk id="4" creationId="{E20464A7-8561-86DD-7C82-A7433BF11D0F}"/>
          </ac:picMkLst>
        </pc:picChg>
        <pc:picChg chg="add del mod">
          <ac:chgData name="Schrall Maija" userId="60c1a822-4f7e-4063-8333-1039756e1a7a" providerId="ADAL" clId="{52744BFF-A6B2-40CA-BE9A-DD84813562A8}" dt="2024-02-27T08:25:47.095" v="83" actId="478"/>
          <ac:picMkLst>
            <pc:docMk/>
            <pc:sldMk cId="1995822633" sldId="274"/>
            <ac:picMk id="4" creationId="{E2BD65B7-53C7-AE3D-183D-486295BA3F16}"/>
          </ac:picMkLst>
        </pc:picChg>
        <pc:picChg chg="del">
          <ac:chgData name="Schrall Maija" userId="60c1a822-4f7e-4063-8333-1039756e1a7a" providerId="ADAL" clId="{52744BFF-A6B2-40CA-BE9A-DD84813562A8}" dt="2023-11-15T11:25:43.596" v="27" actId="478"/>
          <ac:picMkLst>
            <pc:docMk/>
            <pc:sldMk cId="1995822633" sldId="274"/>
            <ac:picMk id="5" creationId="{152E1B52-79FC-BF42-807B-118353AFE74A}"/>
          </ac:picMkLst>
        </pc:picChg>
        <pc:picChg chg="add del mod">
          <ac:chgData name="Schrall Maija" userId="60c1a822-4f7e-4063-8333-1039756e1a7a" providerId="ADAL" clId="{52744BFF-A6B2-40CA-BE9A-DD84813562A8}" dt="2024-05-16T10:22:01.364" v="152" actId="478"/>
          <ac:picMkLst>
            <pc:docMk/>
            <pc:sldMk cId="1995822633" sldId="274"/>
            <ac:picMk id="5" creationId="{F57BABE5-0475-92D9-EF4A-03A91BA13CC5}"/>
          </ac:picMkLst>
        </pc:picChg>
      </pc:sldChg>
      <pc:sldChg chg="addSp delSp modSp mod">
        <pc:chgData name="Schrall Maija" userId="60c1a822-4f7e-4063-8333-1039756e1a7a" providerId="ADAL" clId="{52744BFF-A6B2-40CA-BE9A-DD84813562A8}" dt="2024-05-16T10:16:15.014" v="146" actId="14100"/>
        <pc:sldMkLst>
          <pc:docMk/>
          <pc:sldMk cId="3653509252" sldId="275"/>
        </pc:sldMkLst>
        <pc:picChg chg="add mod">
          <ac:chgData name="Schrall Maija" userId="60c1a822-4f7e-4063-8333-1039756e1a7a" providerId="ADAL" clId="{52744BFF-A6B2-40CA-BE9A-DD84813562A8}" dt="2024-05-16T10:16:15.014" v="146" actId="14100"/>
          <ac:picMkLst>
            <pc:docMk/>
            <pc:sldMk cId="3653509252" sldId="275"/>
            <ac:picMk id="4" creationId="{1DB4E42E-6809-BCCC-5D12-BE08F6097A31}"/>
          </ac:picMkLst>
        </pc:picChg>
        <pc:picChg chg="add del mod">
          <ac:chgData name="Schrall Maija" userId="60c1a822-4f7e-4063-8333-1039756e1a7a" providerId="ADAL" clId="{52744BFF-A6B2-40CA-BE9A-DD84813562A8}" dt="2024-02-27T08:24:21.579" v="74" actId="478"/>
          <ac:picMkLst>
            <pc:docMk/>
            <pc:sldMk cId="3653509252" sldId="275"/>
            <ac:picMk id="5" creationId="{CA4D0559-7CEE-A743-BA2E-AB5FC58561C9}"/>
          </ac:picMkLst>
        </pc:picChg>
        <pc:picChg chg="add del mod">
          <ac:chgData name="Schrall Maija" userId="60c1a822-4f7e-4063-8333-1039756e1a7a" providerId="ADAL" clId="{52744BFF-A6B2-40CA-BE9A-DD84813562A8}" dt="2024-05-16T10:16:01.252" v="140" actId="478"/>
          <ac:picMkLst>
            <pc:docMk/>
            <pc:sldMk cId="3653509252" sldId="275"/>
            <ac:picMk id="6" creationId="{6794D0F7-B828-030E-4BCB-9AAF90DD7CA4}"/>
          </ac:picMkLst>
        </pc:picChg>
        <pc:picChg chg="del">
          <ac:chgData name="Schrall Maija" userId="60c1a822-4f7e-4063-8333-1039756e1a7a" providerId="ADAL" clId="{52744BFF-A6B2-40CA-BE9A-DD84813562A8}" dt="2023-11-15T11:20:00.755" v="15" actId="478"/>
          <ac:picMkLst>
            <pc:docMk/>
            <pc:sldMk cId="3653509252" sldId="275"/>
            <ac:picMk id="6" creationId="{D7049894-9812-2BCD-37C4-6F7E32CC75B9}"/>
          </ac:picMkLst>
        </pc:picChg>
      </pc:sldChg>
      <pc:sldChg chg="addSp delSp modSp del mod">
        <pc:chgData name="Schrall Maija" userId="60c1a822-4f7e-4063-8333-1039756e1a7a" providerId="ADAL" clId="{52744BFF-A6B2-40CA-BE9A-DD84813562A8}" dt="2024-05-16T10:24:40.151" v="163" actId="47"/>
        <pc:sldMkLst>
          <pc:docMk/>
          <pc:sldMk cId="3229017662" sldId="284"/>
        </pc:sldMkLst>
        <pc:picChg chg="add mod">
          <ac:chgData name="Schrall Maija" userId="60c1a822-4f7e-4063-8333-1039756e1a7a" providerId="ADAL" clId="{52744BFF-A6B2-40CA-BE9A-DD84813562A8}" dt="2024-02-27T08:28:02.127" v="102" actId="14100"/>
          <ac:picMkLst>
            <pc:docMk/>
            <pc:sldMk cId="3229017662" sldId="284"/>
            <ac:picMk id="5" creationId="{45BA35E7-D215-84B1-D1BA-412B784EB78B}"/>
          </ac:picMkLst>
        </pc:picChg>
        <pc:picChg chg="del">
          <ac:chgData name="Schrall Maija" userId="60c1a822-4f7e-4063-8333-1039756e1a7a" providerId="ADAL" clId="{52744BFF-A6B2-40CA-BE9A-DD84813562A8}" dt="2023-11-15T11:31:58.691" v="47" actId="478"/>
          <ac:picMkLst>
            <pc:docMk/>
            <pc:sldMk cId="3229017662" sldId="284"/>
            <ac:picMk id="5" creationId="{D624233E-33EA-CFEA-5990-A493FFABDE4A}"/>
          </ac:picMkLst>
        </pc:picChg>
        <pc:picChg chg="add del mod">
          <ac:chgData name="Schrall Maija" userId="60c1a822-4f7e-4063-8333-1039756e1a7a" providerId="ADAL" clId="{52744BFF-A6B2-40CA-BE9A-DD84813562A8}" dt="2024-02-27T08:27:49.794" v="98" actId="478"/>
          <ac:picMkLst>
            <pc:docMk/>
            <pc:sldMk cId="3229017662" sldId="284"/>
            <ac:picMk id="6" creationId="{B8962906-26A0-10F4-7BFB-256E5283C23D}"/>
          </ac:picMkLst>
        </pc:picChg>
      </pc:sldChg>
      <pc:sldChg chg="modSp mod">
        <pc:chgData name="Schrall Maija" userId="60c1a822-4f7e-4063-8333-1039756e1a7a" providerId="ADAL" clId="{52744BFF-A6B2-40CA-BE9A-DD84813562A8}" dt="2024-05-16T10:10:23.151" v="126" actId="20577"/>
        <pc:sldMkLst>
          <pc:docMk/>
          <pc:sldMk cId="23150120" sldId="291"/>
        </pc:sldMkLst>
        <pc:spChg chg="mod">
          <ac:chgData name="Schrall Maija" userId="60c1a822-4f7e-4063-8333-1039756e1a7a" providerId="ADAL" clId="{52744BFF-A6B2-40CA-BE9A-DD84813562A8}" dt="2024-05-16T10:10:23.151" v="126" actId="20577"/>
          <ac:spMkLst>
            <pc:docMk/>
            <pc:sldMk cId="23150120" sldId="291"/>
            <ac:spMk id="4" creationId="{45270AC3-F9EA-E2DF-948B-26FF80CE3CB7}"/>
          </ac:spMkLst>
        </pc:spChg>
      </pc:sldChg>
      <pc:sldChg chg="addSp delSp modSp mod">
        <pc:chgData name="Schrall Maija" userId="60c1a822-4f7e-4063-8333-1039756e1a7a" providerId="ADAL" clId="{52744BFF-A6B2-40CA-BE9A-DD84813562A8}" dt="2024-05-16T10:13:37.144" v="133" actId="14100"/>
        <pc:sldMkLst>
          <pc:docMk/>
          <pc:sldMk cId="1192718695" sldId="299"/>
        </pc:sldMkLst>
        <pc:picChg chg="add del mod">
          <ac:chgData name="Schrall Maija" userId="60c1a822-4f7e-4063-8333-1039756e1a7a" providerId="ADAL" clId="{52744BFF-A6B2-40CA-BE9A-DD84813562A8}" dt="2024-02-27T08:23:09.962" v="65" actId="478"/>
          <ac:picMkLst>
            <pc:docMk/>
            <pc:sldMk cId="1192718695" sldId="299"/>
            <ac:picMk id="4" creationId="{17FB1FF6-A9B2-C07C-DD5E-001A291DEABE}"/>
          </ac:picMkLst>
        </pc:picChg>
        <pc:picChg chg="add mod">
          <ac:chgData name="Schrall Maija" userId="60c1a822-4f7e-4063-8333-1039756e1a7a" providerId="ADAL" clId="{52744BFF-A6B2-40CA-BE9A-DD84813562A8}" dt="2024-05-16T10:13:37.144" v="133" actId="14100"/>
          <ac:picMkLst>
            <pc:docMk/>
            <pc:sldMk cId="1192718695" sldId="299"/>
            <ac:picMk id="4" creationId="{2AEBF743-751F-3F32-D74F-28731A5F31E5}"/>
          </ac:picMkLst>
        </pc:picChg>
        <pc:picChg chg="del">
          <ac:chgData name="Schrall Maija" userId="60c1a822-4f7e-4063-8333-1039756e1a7a" providerId="ADAL" clId="{52744BFF-A6B2-40CA-BE9A-DD84813562A8}" dt="2023-11-15T11:14:36.989" v="3" actId="478"/>
          <ac:picMkLst>
            <pc:docMk/>
            <pc:sldMk cId="1192718695" sldId="299"/>
            <ac:picMk id="5" creationId="{37741B49-771E-6038-AE5E-1DC23B6CF4CB}"/>
          </ac:picMkLst>
        </pc:picChg>
        <pc:picChg chg="add del mod">
          <ac:chgData name="Schrall Maija" userId="60c1a822-4f7e-4063-8333-1039756e1a7a" providerId="ADAL" clId="{52744BFF-A6B2-40CA-BE9A-DD84813562A8}" dt="2024-05-16T10:13:19.799" v="127" actId="478"/>
          <ac:picMkLst>
            <pc:docMk/>
            <pc:sldMk cId="1192718695" sldId="299"/>
            <ac:picMk id="5" creationId="{D243B354-5A36-11F4-5426-B706560C8CD3}"/>
          </ac:picMkLst>
        </pc:picChg>
      </pc:sldChg>
      <pc:sldChg chg="addSp delSp modSp mod">
        <pc:chgData name="Schrall Maija" userId="60c1a822-4f7e-4063-8333-1039756e1a7a" providerId="ADAL" clId="{52744BFF-A6B2-40CA-BE9A-DD84813562A8}" dt="2024-05-16T10:15:28.545" v="139" actId="14100"/>
        <pc:sldMkLst>
          <pc:docMk/>
          <pc:sldMk cId="1818822371" sldId="300"/>
        </pc:sldMkLst>
        <pc:picChg chg="add mod">
          <ac:chgData name="Schrall Maija" userId="60c1a822-4f7e-4063-8333-1039756e1a7a" providerId="ADAL" clId="{52744BFF-A6B2-40CA-BE9A-DD84813562A8}" dt="2024-05-16T10:15:28.545" v="139" actId="14100"/>
          <ac:picMkLst>
            <pc:docMk/>
            <pc:sldMk cId="1818822371" sldId="300"/>
            <ac:picMk id="4" creationId="{343F3E11-E362-EA5B-DFC7-81AEC81EE444}"/>
          </ac:picMkLst>
        </pc:picChg>
        <pc:picChg chg="add del mod">
          <ac:chgData name="Schrall Maija" userId="60c1a822-4f7e-4063-8333-1039756e1a7a" providerId="ADAL" clId="{52744BFF-A6B2-40CA-BE9A-DD84813562A8}" dt="2024-02-27T08:23:49.812" v="70" actId="478"/>
          <ac:picMkLst>
            <pc:docMk/>
            <pc:sldMk cId="1818822371" sldId="300"/>
            <ac:picMk id="4" creationId="{81F91BC4-666F-1EB6-2343-DB72D305B548}"/>
          </ac:picMkLst>
        </pc:picChg>
        <pc:picChg chg="del">
          <ac:chgData name="Schrall Maija" userId="60c1a822-4f7e-4063-8333-1039756e1a7a" providerId="ADAL" clId="{52744BFF-A6B2-40CA-BE9A-DD84813562A8}" dt="2023-11-15T11:17:49.776" v="9" actId="478"/>
          <ac:picMkLst>
            <pc:docMk/>
            <pc:sldMk cId="1818822371" sldId="300"/>
            <ac:picMk id="5" creationId="{695CB653-08B6-81B5-83BD-59F8D09BAC24}"/>
          </ac:picMkLst>
        </pc:picChg>
        <pc:picChg chg="add del mod">
          <ac:chgData name="Schrall Maija" userId="60c1a822-4f7e-4063-8333-1039756e1a7a" providerId="ADAL" clId="{52744BFF-A6B2-40CA-BE9A-DD84813562A8}" dt="2024-05-16T10:15:13.028" v="134" actId="478"/>
          <ac:picMkLst>
            <pc:docMk/>
            <pc:sldMk cId="1818822371" sldId="300"/>
            <ac:picMk id="5" creationId="{70378CC0-1EEA-E9E6-7898-CB218791975B}"/>
          </ac:picMkLst>
        </pc:picChg>
      </pc:sldChg>
      <pc:sldChg chg="addSp delSp modSp mod">
        <pc:chgData name="Schrall Maija" userId="60c1a822-4f7e-4063-8333-1039756e1a7a" providerId="ADAL" clId="{52744BFF-A6B2-40CA-BE9A-DD84813562A8}" dt="2024-05-16T10:17:47.584" v="151" actId="14100"/>
        <pc:sldMkLst>
          <pc:docMk/>
          <pc:sldMk cId="2725398103" sldId="301"/>
        </pc:sldMkLst>
        <pc:picChg chg="add del mod">
          <ac:chgData name="Schrall Maija" userId="60c1a822-4f7e-4063-8333-1039756e1a7a" providerId="ADAL" clId="{52744BFF-A6B2-40CA-BE9A-DD84813562A8}" dt="2024-02-27T08:25:04.080" v="78" actId="478"/>
          <ac:picMkLst>
            <pc:docMk/>
            <pc:sldMk cId="2725398103" sldId="301"/>
            <ac:picMk id="4" creationId="{9F5DB4AE-4CA5-168B-87B3-328559364F7C}"/>
          </ac:picMkLst>
        </pc:picChg>
        <pc:picChg chg="add mod">
          <ac:chgData name="Schrall Maija" userId="60c1a822-4f7e-4063-8333-1039756e1a7a" providerId="ADAL" clId="{52744BFF-A6B2-40CA-BE9A-DD84813562A8}" dt="2024-05-16T10:17:47.584" v="151" actId="14100"/>
          <ac:picMkLst>
            <pc:docMk/>
            <pc:sldMk cId="2725398103" sldId="301"/>
            <ac:picMk id="4" creationId="{F759B6B8-3807-6999-F4D3-AEE70E9E4835}"/>
          </ac:picMkLst>
        </pc:picChg>
        <pc:picChg chg="add del mod">
          <ac:chgData name="Schrall Maija" userId="60c1a822-4f7e-4063-8333-1039756e1a7a" providerId="ADAL" clId="{52744BFF-A6B2-40CA-BE9A-DD84813562A8}" dt="2024-05-16T10:17:38.006" v="147" actId="478"/>
          <ac:picMkLst>
            <pc:docMk/>
            <pc:sldMk cId="2725398103" sldId="301"/>
            <ac:picMk id="5" creationId="{34482D7F-2FF8-39CB-B7EA-51ADD25BE6A4}"/>
          </ac:picMkLst>
        </pc:picChg>
        <pc:picChg chg="del">
          <ac:chgData name="Schrall Maija" userId="60c1a822-4f7e-4063-8333-1039756e1a7a" providerId="ADAL" clId="{52744BFF-A6B2-40CA-BE9A-DD84813562A8}" dt="2023-11-15T11:22:15.233" v="21" actId="478"/>
          <ac:picMkLst>
            <pc:docMk/>
            <pc:sldMk cId="2725398103" sldId="301"/>
            <ac:picMk id="5" creationId="{4B0115A9-AF3D-586C-D1B6-A46F13131EC0}"/>
          </ac:picMkLst>
        </pc:picChg>
      </pc:sldChg>
      <pc:sldChg chg="addSp delSp modSp mod">
        <pc:chgData name="Schrall Maija" userId="60c1a822-4f7e-4063-8333-1039756e1a7a" providerId="ADAL" clId="{52744BFF-A6B2-40CA-BE9A-DD84813562A8}" dt="2024-05-16T10:22:53.910" v="162" actId="14100"/>
        <pc:sldMkLst>
          <pc:docMk/>
          <pc:sldMk cId="1979914101" sldId="302"/>
        </pc:sldMkLst>
        <pc:picChg chg="add mod">
          <ac:chgData name="Schrall Maija" userId="60c1a822-4f7e-4063-8333-1039756e1a7a" providerId="ADAL" clId="{52744BFF-A6B2-40CA-BE9A-DD84813562A8}" dt="2024-05-16T10:22:53.910" v="162" actId="14100"/>
          <ac:picMkLst>
            <pc:docMk/>
            <pc:sldMk cId="1979914101" sldId="302"/>
            <ac:picMk id="4" creationId="{523A5176-0853-C96E-D425-B2D73BC33A59}"/>
          </ac:picMkLst>
        </pc:picChg>
        <pc:picChg chg="add del mod">
          <ac:chgData name="Schrall Maija" userId="60c1a822-4f7e-4063-8333-1039756e1a7a" providerId="ADAL" clId="{52744BFF-A6B2-40CA-BE9A-DD84813562A8}" dt="2024-02-27T08:26:21.316" v="87" actId="478"/>
          <ac:picMkLst>
            <pc:docMk/>
            <pc:sldMk cId="1979914101" sldId="302"/>
            <ac:picMk id="5" creationId="{238AF41E-EC08-BCFB-61A4-3E1F4133E87F}"/>
          </ac:picMkLst>
        </pc:picChg>
        <pc:picChg chg="add del mod">
          <ac:chgData name="Schrall Maija" userId="60c1a822-4f7e-4063-8333-1039756e1a7a" providerId="ADAL" clId="{52744BFF-A6B2-40CA-BE9A-DD84813562A8}" dt="2024-05-16T10:22:39.579" v="157" actId="478"/>
          <ac:picMkLst>
            <pc:docMk/>
            <pc:sldMk cId="1979914101" sldId="302"/>
            <ac:picMk id="6" creationId="{7C80D3E4-D615-C379-F22E-C84BFC62E5A2}"/>
          </ac:picMkLst>
        </pc:picChg>
        <pc:picChg chg="del">
          <ac:chgData name="Schrall Maija" userId="60c1a822-4f7e-4063-8333-1039756e1a7a" providerId="ADAL" clId="{52744BFF-A6B2-40CA-BE9A-DD84813562A8}" dt="2023-11-15T11:26:44.841" v="33" actId="478"/>
          <ac:picMkLst>
            <pc:docMk/>
            <pc:sldMk cId="1979914101" sldId="302"/>
            <ac:picMk id="6" creationId="{C5F7DFEB-5683-2EF7-FF27-C1B0C21024B6}"/>
          </ac:picMkLst>
        </pc:picChg>
      </pc:sldChg>
      <pc:sldChg chg="addSp delSp modSp mod">
        <pc:chgData name="Schrall Maija" userId="60c1a822-4f7e-4063-8333-1039756e1a7a" providerId="ADAL" clId="{52744BFF-A6B2-40CA-BE9A-DD84813562A8}" dt="2024-05-16T10:24:55.567" v="169" actId="1076"/>
        <pc:sldMkLst>
          <pc:docMk/>
          <pc:sldMk cId="1969524118" sldId="303"/>
        </pc:sldMkLst>
        <pc:picChg chg="add mod">
          <ac:chgData name="Schrall Maija" userId="60c1a822-4f7e-4063-8333-1039756e1a7a" providerId="ADAL" clId="{52744BFF-A6B2-40CA-BE9A-DD84813562A8}" dt="2024-05-16T10:24:55.567" v="169" actId="1076"/>
          <ac:picMkLst>
            <pc:docMk/>
            <pc:sldMk cId="1969524118" sldId="303"/>
            <ac:picMk id="4" creationId="{F7F8D116-06AA-ACD2-B0A6-530B49654A2E}"/>
          </ac:picMkLst>
        </pc:picChg>
        <pc:picChg chg="add del mod">
          <ac:chgData name="Schrall Maija" userId="60c1a822-4f7e-4063-8333-1039756e1a7a" providerId="ADAL" clId="{52744BFF-A6B2-40CA-BE9A-DD84813562A8}" dt="2024-02-27T08:27:03.258" v="92" actId="478"/>
          <ac:picMkLst>
            <pc:docMk/>
            <pc:sldMk cId="1969524118" sldId="303"/>
            <ac:picMk id="5" creationId="{F026E5FD-3E2A-EB85-6600-C2BAC3E60B6D}"/>
          </ac:picMkLst>
        </pc:picChg>
        <pc:picChg chg="add del mod">
          <ac:chgData name="Schrall Maija" userId="60c1a822-4f7e-4063-8333-1039756e1a7a" providerId="ADAL" clId="{52744BFF-A6B2-40CA-BE9A-DD84813562A8}" dt="2024-05-16T10:24:43.329" v="164" actId="478"/>
          <ac:picMkLst>
            <pc:docMk/>
            <pc:sldMk cId="1969524118" sldId="303"/>
            <ac:picMk id="6" creationId="{413FAE68-5627-2177-D6B7-7C9BFBBCE5E9}"/>
          </ac:picMkLst>
        </pc:picChg>
        <pc:picChg chg="del">
          <ac:chgData name="Schrall Maija" userId="60c1a822-4f7e-4063-8333-1039756e1a7a" providerId="ADAL" clId="{52744BFF-A6B2-40CA-BE9A-DD84813562A8}" dt="2023-11-15T11:30:03.137" v="41" actId="478"/>
          <ac:picMkLst>
            <pc:docMk/>
            <pc:sldMk cId="1969524118" sldId="303"/>
            <ac:picMk id="6" creationId="{85AC1C0B-9F8E-D8A0-9654-490B29984637}"/>
          </ac:picMkLst>
        </pc:picChg>
      </pc:sldChg>
      <pc:sldChg chg="addSp delSp modSp mod">
        <pc:chgData name="Schrall Maija" userId="60c1a822-4f7e-4063-8333-1039756e1a7a" providerId="ADAL" clId="{52744BFF-A6B2-40CA-BE9A-DD84813562A8}" dt="2024-02-27T08:31:26.029" v="119" actId="20577"/>
        <pc:sldMkLst>
          <pc:docMk/>
          <pc:sldMk cId="2928420136" sldId="305"/>
        </pc:sldMkLst>
        <pc:spChg chg="mod">
          <ac:chgData name="Schrall Maija" userId="60c1a822-4f7e-4063-8333-1039756e1a7a" providerId="ADAL" clId="{52744BFF-A6B2-40CA-BE9A-DD84813562A8}" dt="2024-02-27T08:31:26.029" v="119" actId="20577"/>
          <ac:spMkLst>
            <pc:docMk/>
            <pc:sldMk cId="2928420136" sldId="305"/>
            <ac:spMk id="6" creationId="{00000000-0000-0000-0000-000000000000}"/>
          </ac:spMkLst>
        </pc:spChg>
        <pc:picChg chg="del">
          <ac:chgData name="Schrall Maija" userId="60c1a822-4f7e-4063-8333-1039756e1a7a" providerId="ADAL" clId="{52744BFF-A6B2-40CA-BE9A-DD84813562A8}" dt="2024-02-27T08:31:16.262" v="115" actId="478"/>
          <ac:picMkLst>
            <pc:docMk/>
            <pc:sldMk cId="2928420136" sldId="305"/>
            <ac:picMk id="2" creationId="{6D96B266-EBFE-E0F8-C95A-AD9DFB24AB71}"/>
          </ac:picMkLst>
        </pc:picChg>
        <pc:picChg chg="add mod">
          <ac:chgData name="Schrall Maija" userId="60c1a822-4f7e-4063-8333-1039756e1a7a" providerId="ADAL" clId="{52744BFF-A6B2-40CA-BE9A-DD84813562A8}" dt="2024-02-27T08:31:23.006" v="117" actId="14100"/>
          <ac:picMkLst>
            <pc:docMk/>
            <pc:sldMk cId="2928420136" sldId="305"/>
            <ac:picMk id="3" creationId="{4DC88AE9-9B05-D7A6-65E5-D8E9969F3F40}"/>
          </ac:picMkLst>
        </pc:picChg>
      </pc:sldChg>
      <pc:sldChg chg="addSp delSp modSp mod">
        <pc:chgData name="Schrall Maija" userId="60c1a822-4f7e-4063-8333-1039756e1a7a" providerId="ADAL" clId="{52744BFF-A6B2-40CA-BE9A-DD84813562A8}" dt="2024-02-27T08:28:58.594" v="107" actId="14100"/>
        <pc:sldMkLst>
          <pc:docMk/>
          <pc:sldMk cId="4261061074" sldId="379"/>
        </pc:sldMkLst>
        <pc:picChg chg="add mod">
          <ac:chgData name="Schrall Maija" userId="60c1a822-4f7e-4063-8333-1039756e1a7a" providerId="ADAL" clId="{52744BFF-A6B2-40CA-BE9A-DD84813562A8}" dt="2024-02-27T08:28:58.594" v="107" actId="14100"/>
          <ac:picMkLst>
            <pc:docMk/>
            <pc:sldMk cId="4261061074" sldId="379"/>
            <ac:picMk id="4" creationId="{944B96A7-D072-61F7-3CC5-414826948867}"/>
          </ac:picMkLst>
        </pc:picChg>
        <pc:picChg chg="del">
          <ac:chgData name="Schrall Maija" userId="60c1a822-4f7e-4063-8333-1039756e1a7a" providerId="ADAL" clId="{52744BFF-A6B2-40CA-BE9A-DD84813562A8}" dt="2024-02-27T08:28:44.729" v="103" actId="478"/>
          <ac:picMkLst>
            <pc:docMk/>
            <pc:sldMk cId="4261061074" sldId="379"/>
            <ac:picMk id="5" creationId="{E3BD1294-E50E-D0B4-D8FA-59C44FF12EA5}"/>
          </ac:picMkLst>
        </pc:picChg>
      </pc:sldChg>
      <pc:sldChg chg="addSp delSp modSp mod">
        <pc:chgData name="Schrall Maija" userId="60c1a822-4f7e-4063-8333-1039756e1a7a" providerId="ADAL" clId="{52744BFF-A6B2-40CA-BE9A-DD84813562A8}" dt="2024-02-27T08:29:42.461" v="114" actId="14100"/>
        <pc:sldMkLst>
          <pc:docMk/>
          <pc:sldMk cId="377946268" sldId="380"/>
        </pc:sldMkLst>
        <pc:picChg chg="add mod">
          <ac:chgData name="Schrall Maija" userId="60c1a822-4f7e-4063-8333-1039756e1a7a" providerId="ADAL" clId="{52744BFF-A6B2-40CA-BE9A-DD84813562A8}" dt="2024-02-27T08:29:42.461" v="114" actId="14100"/>
          <ac:picMkLst>
            <pc:docMk/>
            <pc:sldMk cId="377946268" sldId="380"/>
            <ac:picMk id="5" creationId="{C672AE67-7291-A538-71CA-B4BA4E22851E}"/>
          </ac:picMkLst>
        </pc:picChg>
        <pc:picChg chg="del">
          <ac:chgData name="Schrall Maija" userId="60c1a822-4f7e-4063-8333-1039756e1a7a" providerId="ADAL" clId="{52744BFF-A6B2-40CA-BE9A-DD84813562A8}" dt="2024-02-27T08:29:27.044" v="108" actId="478"/>
          <ac:picMkLst>
            <pc:docMk/>
            <pc:sldMk cId="377946268" sldId="380"/>
            <ac:picMk id="6" creationId="{F2564E16-2A14-CAB4-04D7-FCA04EF45252}"/>
          </ac:picMkLst>
        </pc:picChg>
      </pc:sldChg>
      <pc:sldChg chg="addSp modSp new mod">
        <pc:chgData name="Schrall Maija" userId="60c1a822-4f7e-4063-8333-1039756e1a7a" providerId="ADAL" clId="{52744BFF-A6B2-40CA-BE9A-DD84813562A8}" dt="2024-05-16T11:50:46.337" v="176" actId="14100"/>
        <pc:sldMkLst>
          <pc:docMk/>
          <pc:sldMk cId="421387107" sldId="381"/>
        </pc:sldMkLst>
        <pc:picChg chg="add mod">
          <ac:chgData name="Schrall Maija" userId="60c1a822-4f7e-4063-8333-1039756e1a7a" providerId="ADAL" clId="{52744BFF-A6B2-40CA-BE9A-DD84813562A8}" dt="2024-05-16T11:50:46.337" v="176" actId="14100"/>
          <ac:picMkLst>
            <pc:docMk/>
            <pc:sldMk cId="421387107" sldId="381"/>
            <ac:picMk id="4" creationId="{C7AAC8C1-B06A-DC98-AEA0-7FC3A97AE0A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dirty="0"/>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dirty="0"/>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95611F8-CEB3-4F41-AEFA-60E9E4DE376C}" type="slidenum">
              <a:rPr lang="fi-FI" smtClean="0"/>
              <a:t>13</a:t>
            </a:fld>
            <a:endParaRPr lang="fi-FI" dirty="0"/>
          </a:p>
        </p:txBody>
      </p:sp>
    </p:spTree>
    <p:extLst>
      <p:ext uri="{BB962C8B-B14F-4D97-AF65-F5344CB8AC3E}">
        <p14:creationId xmlns:p14="http://schemas.microsoft.com/office/powerpoint/2010/main" val="3826362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29.8.2024</a:t>
            </a:r>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29.8.2024</a:t>
            </a:r>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dirty="0"/>
              <a:t>29.8.2024</a:t>
            </a:r>
          </a:p>
        </p:txBody>
      </p:sp>
      <p:sp>
        <p:nvSpPr>
          <p:cNvPr id="4" name="Alatunnisteen paikkamerkki 3"/>
          <p:cNvSpPr>
            <a:spLocks noGrp="1"/>
          </p:cNvSpPr>
          <p:nvPr>
            <p:ph type="ftr" sz="quarter" idx="11"/>
          </p:nvPr>
        </p:nvSpPr>
        <p:spPr/>
        <p:txBody>
          <a:bodyPr/>
          <a:lstStyle/>
          <a:p>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29.8.2024</a:t>
            </a:r>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dirty="0"/>
              <a:t>29.8.2024</a:t>
            </a:r>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29.8.2024</a:t>
            </a:r>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7970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dirty="0"/>
              <a:t>29.8.2024</a:t>
            </a:r>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8188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perustyylejä naps.</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dirty="0"/>
              <a:t>29.8.2024</a:t>
            </a:r>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54290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dirty="0"/>
              <a:t>Muokkaa perustyylejä naps.</a:t>
            </a:r>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Vedä kuva paikkamerkkiin tai lisää napsauttamalla kuvaketta</a:t>
            </a:r>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dirty="0"/>
              <a:t>29.8.2024</a:t>
            </a:r>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3002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dirty="0"/>
              <a:t>29.8.2024</a:t>
            </a:r>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endParaRPr lang="fi-FI" dirty="0"/>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dirty="0"/>
              <a:t>29.8.2024</a:t>
            </a:r>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0676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perustyylejä naps.</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dirty="0"/>
              <a:t>29.8.2024</a:t>
            </a:r>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16546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38193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dirty="0"/>
              <a:t>Muokkaa perustyylejä naps.</a:t>
            </a:r>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dirty="0"/>
              <a:t>29.8.2024</a:t>
            </a:r>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5852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dirty="0"/>
              <a:t>29.8.2024</a:t>
            </a:r>
          </a:p>
        </p:txBody>
      </p:sp>
      <p:sp>
        <p:nvSpPr>
          <p:cNvPr id="4" name="Alatunnisteen paikkamerkki 3"/>
          <p:cNvSpPr>
            <a:spLocks noGrp="1"/>
          </p:cNvSpPr>
          <p:nvPr>
            <p:ph type="ftr" sz="quarter" idx="11"/>
          </p:nvPr>
        </p:nvSpPr>
        <p:spPr/>
        <p:txBody>
          <a:bodyPr/>
          <a:lstStyle/>
          <a:p>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dirty="0"/>
              <a:t>29.8.2024</a:t>
            </a:r>
          </a:p>
        </p:txBody>
      </p:sp>
      <p:sp>
        <p:nvSpPr>
          <p:cNvPr id="4" name="Alatunnisteen paikkamerkki 3"/>
          <p:cNvSpPr>
            <a:spLocks noGrp="1"/>
          </p:cNvSpPr>
          <p:nvPr>
            <p:ph type="ftr" sz="quarter" idx="11"/>
          </p:nvPr>
        </p:nvSpPr>
        <p:spPr/>
        <p:txBody>
          <a:bodyPr/>
          <a:lstStyle/>
          <a:p>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dirty="0"/>
              <a:t>29.8.2024</a:t>
            </a:r>
          </a:p>
        </p:txBody>
      </p:sp>
      <p:sp>
        <p:nvSpPr>
          <p:cNvPr id="4" name="Alatunnisteen paikkamerkki 3"/>
          <p:cNvSpPr>
            <a:spLocks noGrp="1"/>
          </p:cNvSpPr>
          <p:nvPr>
            <p:ph type="ftr" sz="quarter" idx="11"/>
          </p:nvPr>
        </p:nvSpPr>
        <p:spPr>
          <a:xfrm>
            <a:off x="3028061" y="6373916"/>
            <a:ext cx="3860800" cy="365125"/>
          </a:xfrm>
        </p:spPr>
        <p:txBody>
          <a:bodyPr/>
          <a:lstStyle/>
          <a:p>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dirty="0"/>
              <a:t>29.8.2024</a:t>
            </a:r>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8698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dirty="0"/>
              <a:t>29.8.2024</a:t>
            </a:r>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3575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dirty="0"/>
              <a:t>29.8.2024</a:t>
            </a:r>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endParaRPr lang="fi-FI" dirty="0"/>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8501740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62" r:id="rId4"/>
    <p:sldLayoutId id="2147483670" r:id="rId5"/>
    <p:sldLayoutId id="2147483674" r:id="rId6"/>
    <p:sldLayoutId id="2147483671" r:id="rId7"/>
    <p:sldLayoutId id="2147483652" r:id="rId8"/>
    <p:sldLayoutId id="2147483653" r:id="rId9"/>
    <p:sldLayoutId id="2147483666" r:id="rId10"/>
    <p:sldLayoutId id="2147483667" r:id="rId11"/>
    <p:sldLayoutId id="2147483673" r:id="rId12"/>
    <p:sldLayoutId id="2147483668" r:id="rId13"/>
    <p:sldLayoutId id="2147483669" r:id="rId14"/>
    <p:sldLayoutId id="2147483654" r:id="rId15"/>
    <p:sldLayoutId id="2147483655" r:id="rId16"/>
    <p:sldLayoutId id="2147483656" r:id="rId17"/>
    <p:sldLayoutId id="2147483657" r:id="rId18"/>
    <p:sldLayoutId id="2147483660" r:id="rId19"/>
    <p:sldLayoutId id="2147483658" r:id="rId20"/>
    <p:sldLayoutId id="2147483659" r:id="rId21"/>
    <p:sldLayoutId id="2147483675" r:id="rId22"/>
  </p:sldLayoutIdLst>
  <p:hf sldNum="0" hdr="0" ft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fi/keruu/telq/ohjeet_sv.htmlhttp:/www.stat.fi/keruu/telq/ohjeet.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ctrTitle"/>
          </p:nvPr>
        </p:nvSpPr>
        <p:spPr>
          <a:xfrm>
            <a:off x="1524000" y="1772816"/>
            <a:ext cx="8748464" cy="1170882"/>
          </a:xfrm>
        </p:spPr>
        <p:txBody>
          <a:bodyPr>
            <a:normAutofit/>
          </a:bodyPr>
          <a:lstStyle/>
          <a:p>
            <a:r>
              <a:rPr lang="fi-FI" dirty="0"/>
              <a:t>Utveckling av nettoplaceringen av pensionstillgångarna</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dirty="0"/>
              <a:t>29.8.2024</a:t>
            </a:r>
          </a:p>
        </p:txBody>
      </p:sp>
      <p:pic>
        <p:nvPicPr>
          <p:cNvPr id="5" name="Kuva 4">
            <a:extLst>
              <a:ext uri="{FF2B5EF4-FFF2-40B4-BE49-F238E27FC236}">
                <a16:creationId xmlns:a16="http://schemas.microsoft.com/office/drawing/2014/main" id="{D6B529CB-D480-C291-88FC-019E31560B80}"/>
              </a:ext>
            </a:extLst>
          </p:cNvPr>
          <p:cNvPicPr>
            <a:picLocks noChangeAspect="1"/>
          </p:cNvPicPr>
          <p:nvPr/>
        </p:nvPicPr>
        <p:blipFill>
          <a:blip r:embed="rId2"/>
          <a:stretch>
            <a:fillRect/>
          </a:stretch>
        </p:blipFill>
        <p:spPr>
          <a:xfrm>
            <a:off x="1386082" y="260648"/>
            <a:ext cx="9030398" cy="5845664"/>
          </a:xfrm>
          <a:prstGeom prst="rect">
            <a:avLst/>
          </a:prstGeom>
        </p:spPr>
      </p:pic>
    </p:spTree>
    <p:extLst>
      <p:ext uri="{BB962C8B-B14F-4D97-AF65-F5344CB8AC3E}">
        <p14:creationId xmlns:p14="http://schemas.microsoft.com/office/powerpoint/2010/main" val="1969524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29.8.2024</a:t>
            </a:r>
          </a:p>
        </p:txBody>
      </p:sp>
      <p:pic>
        <p:nvPicPr>
          <p:cNvPr id="3" name="Kuva 2">
            <a:extLst>
              <a:ext uri="{FF2B5EF4-FFF2-40B4-BE49-F238E27FC236}">
                <a16:creationId xmlns:a16="http://schemas.microsoft.com/office/drawing/2014/main" id="{9D44D910-E499-51AA-8F15-3C3897198778}"/>
              </a:ext>
            </a:extLst>
          </p:cNvPr>
          <p:cNvPicPr>
            <a:picLocks noChangeAspect="1"/>
          </p:cNvPicPr>
          <p:nvPr/>
        </p:nvPicPr>
        <p:blipFill>
          <a:blip r:embed="rId2"/>
          <a:stretch>
            <a:fillRect/>
          </a:stretch>
        </p:blipFill>
        <p:spPr>
          <a:xfrm>
            <a:off x="1360899" y="6371"/>
            <a:ext cx="8839558" cy="6111645"/>
          </a:xfrm>
          <a:prstGeom prst="rect">
            <a:avLst/>
          </a:prstGeom>
        </p:spPr>
      </p:pic>
    </p:spTree>
    <p:extLst>
      <p:ext uri="{BB962C8B-B14F-4D97-AF65-F5344CB8AC3E}">
        <p14:creationId xmlns:p14="http://schemas.microsoft.com/office/powerpoint/2010/main" val="426106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29.8.2024</a:t>
            </a:r>
          </a:p>
        </p:txBody>
      </p:sp>
      <p:pic>
        <p:nvPicPr>
          <p:cNvPr id="3" name="Kuva 2">
            <a:extLst>
              <a:ext uri="{FF2B5EF4-FFF2-40B4-BE49-F238E27FC236}">
                <a16:creationId xmlns:a16="http://schemas.microsoft.com/office/drawing/2014/main" id="{F81A61CB-E656-B4F9-908D-43E62E11B7A4}"/>
              </a:ext>
            </a:extLst>
          </p:cNvPr>
          <p:cNvPicPr>
            <a:picLocks noChangeAspect="1"/>
          </p:cNvPicPr>
          <p:nvPr/>
        </p:nvPicPr>
        <p:blipFill>
          <a:blip r:embed="rId2"/>
          <a:stretch>
            <a:fillRect/>
          </a:stretch>
        </p:blipFill>
        <p:spPr>
          <a:xfrm>
            <a:off x="1258508" y="109861"/>
            <a:ext cx="9051599" cy="6127451"/>
          </a:xfrm>
          <a:prstGeom prst="rect">
            <a:avLst/>
          </a:prstGeom>
        </p:spPr>
      </p:pic>
    </p:spTree>
    <p:extLst>
      <p:ext uri="{BB962C8B-B14F-4D97-AF65-F5344CB8AC3E}">
        <p14:creationId xmlns:p14="http://schemas.microsoft.com/office/powerpoint/2010/main" val="37794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dirty="0"/>
              <a:t>29.8.2024</a:t>
            </a:r>
          </a:p>
        </p:txBody>
      </p:sp>
      <p:sp>
        <p:nvSpPr>
          <p:cNvPr id="6" name="Otsikko 1"/>
          <p:cNvSpPr>
            <a:spLocks noGrp="1"/>
          </p:cNvSpPr>
          <p:nvPr>
            <p:ph type="title"/>
          </p:nvPr>
        </p:nvSpPr>
        <p:spPr>
          <a:xfrm>
            <a:off x="2378359" y="0"/>
            <a:ext cx="7704856" cy="1124490"/>
          </a:xfrm>
        </p:spPr>
        <p:txBody>
          <a:bodyPr>
            <a:normAutofit/>
          </a:bodyPr>
          <a:lstStyle/>
          <a:p>
            <a:pPr algn="ctr"/>
            <a:r>
              <a:rPr lang="sv-FI" sz="2000" b="0" dirty="0"/>
              <a:t>Realavkastning</a:t>
            </a:r>
            <a:r>
              <a:rPr lang="fi-FI" sz="2000" b="0" dirty="0"/>
              <a:t> </a:t>
            </a:r>
            <a:r>
              <a:rPr lang="sv-SE" sz="2000" b="0" dirty="0"/>
              <a:t>på</a:t>
            </a:r>
            <a:r>
              <a:rPr lang="fi-FI" sz="2000" b="0" dirty="0"/>
              <a:t> </a:t>
            </a:r>
            <a:r>
              <a:rPr lang="sv-SE" sz="2000" b="0" dirty="0"/>
              <a:t>arbetspensionsplaceringarna</a:t>
            </a:r>
            <a:r>
              <a:rPr lang="fi-FI" sz="2000" b="0" dirty="0"/>
              <a:t> </a:t>
            </a:r>
            <a:r>
              <a:rPr lang="sv-SE" sz="2000" b="0" dirty="0"/>
              <a:t>inom</a:t>
            </a:r>
            <a:r>
              <a:rPr lang="fi-FI" sz="2000" b="0" dirty="0"/>
              <a:t> </a:t>
            </a:r>
            <a:r>
              <a:rPr lang="sv-SE" sz="2000" b="0" dirty="0"/>
              <a:t>den</a:t>
            </a:r>
            <a:r>
              <a:rPr lang="fi-FI" sz="2000" b="0" dirty="0"/>
              <a:t> </a:t>
            </a:r>
            <a:r>
              <a:rPr lang="sv-SE" sz="2000" b="0" dirty="0"/>
              <a:t>privata</a:t>
            </a:r>
            <a:r>
              <a:rPr lang="fi-FI" sz="2000" b="0" dirty="0"/>
              <a:t> </a:t>
            </a:r>
            <a:r>
              <a:rPr lang="sv-SE" sz="2000" b="0" dirty="0"/>
              <a:t>sektorn</a:t>
            </a:r>
            <a:r>
              <a:rPr lang="fi-FI" sz="2000" b="0" dirty="0"/>
              <a:t> </a:t>
            </a:r>
            <a:r>
              <a:rPr lang="sv-SE" sz="2000" b="0" dirty="0"/>
              <a:t>åren</a:t>
            </a:r>
            <a:r>
              <a:rPr lang="fi-FI" sz="2000" b="0" dirty="0"/>
              <a:t> 1997-2023, </a:t>
            </a:r>
            <a:r>
              <a:rPr lang="sv-FI" sz="2000" b="0" dirty="0"/>
              <a:t>procent</a:t>
            </a:r>
            <a:r>
              <a:rPr lang="fi-FI" sz="2000" b="0" dirty="0"/>
              <a:t> av </a:t>
            </a:r>
            <a:r>
              <a:rPr lang="sv-FI" sz="2000" b="0" dirty="0"/>
              <a:t>sysselsatt</a:t>
            </a:r>
            <a:r>
              <a:rPr lang="fi-FI" sz="2000" b="0" dirty="0"/>
              <a:t> </a:t>
            </a:r>
            <a:r>
              <a:rPr lang="sv-FI" sz="2000" b="0" dirty="0"/>
              <a:t>kapital</a:t>
            </a:r>
          </a:p>
        </p:txBody>
      </p:sp>
      <p:pic>
        <p:nvPicPr>
          <p:cNvPr id="3" name="Kuva 2">
            <a:extLst>
              <a:ext uri="{FF2B5EF4-FFF2-40B4-BE49-F238E27FC236}">
                <a16:creationId xmlns:a16="http://schemas.microsoft.com/office/drawing/2014/main" id="{4DC88AE9-9B05-D7A6-65E5-D8E9969F3F40}"/>
              </a:ext>
            </a:extLst>
          </p:cNvPr>
          <p:cNvPicPr>
            <a:picLocks noChangeAspect="1"/>
          </p:cNvPicPr>
          <p:nvPr/>
        </p:nvPicPr>
        <p:blipFill>
          <a:blip r:embed="rId3"/>
          <a:stretch>
            <a:fillRect/>
          </a:stretch>
        </p:blipFill>
        <p:spPr>
          <a:xfrm>
            <a:off x="2386262" y="981244"/>
            <a:ext cx="7965922" cy="5256068"/>
          </a:xfrm>
          <a:prstGeom prst="rect">
            <a:avLst/>
          </a:prstGeom>
        </p:spPr>
      </p:pic>
    </p:spTree>
    <p:extLst>
      <p:ext uri="{BB962C8B-B14F-4D97-AF65-F5344CB8AC3E}">
        <p14:creationId xmlns:p14="http://schemas.microsoft.com/office/powerpoint/2010/main" val="292842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37805" y="-65719"/>
            <a:ext cx="8229600" cy="979200"/>
          </a:xfrm>
        </p:spPr>
        <p:txBody>
          <a:bodyPr>
            <a:normAutofit/>
          </a:bodyPr>
          <a:lstStyle/>
          <a:p>
            <a:pPr algn="ctr"/>
            <a:r>
              <a:rPr lang="fi-FI" sz="2000" dirty="0"/>
              <a:t>Statistikreformens inverkan på placeringsstatistiken</a:t>
            </a:r>
            <a:br>
              <a:rPr lang="fi-FI" sz="2000" dirty="0"/>
            </a:br>
            <a:endParaRPr lang="fi-FI" sz="2000" dirty="0"/>
          </a:p>
        </p:txBody>
      </p:sp>
      <p:sp>
        <p:nvSpPr>
          <p:cNvPr id="3" name="Sisällön paikkamerkki 2"/>
          <p:cNvSpPr>
            <a:spLocks noGrp="1"/>
          </p:cNvSpPr>
          <p:nvPr>
            <p:ph idx="1"/>
          </p:nvPr>
        </p:nvSpPr>
        <p:spPr>
          <a:xfrm>
            <a:off x="1776857" y="913482"/>
            <a:ext cx="8927870" cy="4045733"/>
          </a:xfrm>
        </p:spPr>
        <p:txBody>
          <a:bodyPr>
            <a:noAutofit/>
          </a:bodyPr>
          <a:lstStyle/>
          <a:p>
            <a:pPr lvl="0"/>
            <a:r>
              <a:rPr lang="fi-FI" sz="1300" dirty="0"/>
              <a:t>Vissa fondandelar som tidigare klassificerats under placeringar i aktiefonder ingår nu under blandfonder i den rapportering som togs i bruk år 2016.</a:t>
            </a:r>
          </a:p>
          <a:p>
            <a:pPr>
              <a:spcAft>
                <a:spcPts val="1200"/>
              </a:spcAft>
            </a:pPr>
            <a:r>
              <a:rPr lang="fi-FI" sz="1300" dirty="0"/>
              <a:t>Rapporteringen preciserades bland annat i fråga om ställda och mottagna kontantsäkerheter i anslutning till derivat samt fordringar och skulder som gäller köpesumma i anslutning till placeringar. </a:t>
            </a:r>
          </a:p>
          <a:p>
            <a:pPr>
              <a:spcAft>
                <a:spcPts val="1200"/>
              </a:spcAft>
            </a:pPr>
            <a:r>
              <a:rPr lang="fi-FI" sz="1300" dirty="0"/>
              <a:t>I Statistikcentralens nya datainsamling om arbetspensionsanstalternas tillgångar insamlas uppgifter om företagsgruppens externa och interna utlåning, där den interna utlåningen omfattar all utlåning till pensionsförsäkrarens egna bolag inklusive egna fastighetsbolag. I statistikrapporten avskiljs således inte direkt hur stor andel av den interna utlåningen som riktar sig till egna fastighetsbolag. I och med den nya rapporteringen har all utlåning, såväl intern som extern, inkluderats i placeringslånen, vilket innebär att fastighetsplaceringarna minskat medan placeringslånens andel ökat med samma summa. Denna klassificeringsändring har sålunda ingen inverkan på de totala placeringstillgångarna, eftersom posten endast överförts från en placeringskategori till en annan.</a:t>
            </a:r>
          </a:p>
          <a:p>
            <a:pPr lvl="0"/>
            <a:r>
              <a:rPr lang="fi-FI" sz="1300" dirty="0"/>
              <a:t>Dessutom ingår fondandelar som tidigare klassificerats under placeringar i aktiefonder nu under blandfonder i den rapportering som togs i bruk år 2016. Det har emellertid ingen inverkan på de totala tillgångarna.</a:t>
            </a:r>
          </a:p>
          <a:p>
            <a:pPr lvl="0"/>
            <a:r>
              <a:rPr lang="fi-FI" sz="1300" dirty="0"/>
              <a:t>Behandlingen av rapporteringen av nettovärdet av kontraktsstocken avseende derivat har också preciserats.</a:t>
            </a:r>
          </a:p>
          <a:p>
            <a:pPr lvl="0"/>
            <a:r>
              <a:rPr lang="fi-FI" sz="1300" dirty="0"/>
              <a:t>Statistikcentralens anvisningar för datainsamlingen om arbetspensionsanstalternas tillgångar </a:t>
            </a:r>
            <a:r>
              <a:rPr lang="fi-FI" sz="1300" u="sng" dirty="0">
                <a:hlinkClick r:id="rId2"/>
              </a:rPr>
              <a:t>http://www.stat.fi/keruu/telq/ohjeet_sv.html</a:t>
            </a:r>
            <a:r>
              <a:rPr lang="fi-FI" sz="1300" dirty="0"/>
              <a:t>.</a:t>
            </a:r>
            <a:r>
              <a:rPr lang="fi-FI" sz="1300" u="sng" dirty="0">
                <a:hlinkClick r:id="rId2"/>
              </a:rPr>
              <a:t> </a:t>
            </a:r>
            <a:endParaRPr lang="fi-FI" sz="1300" u="sng" dirty="0"/>
          </a:p>
          <a:p>
            <a:pPr marL="0" indent="0">
              <a:buNone/>
            </a:pPr>
            <a:endParaRPr lang="en-US" sz="1300" dirty="0"/>
          </a:p>
          <a:p>
            <a:pPr lvl="0"/>
            <a:endParaRPr lang="en-US" sz="1300" dirty="0"/>
          </a:p>
          <a:p>
            <a:endParaRPr lang="en-US" sz="1300" dirty="0"/>
          </a:p>
        </p:txBody>
      </p:sp>
      <p:sp>
        <p:nvSpPr>
          <p:cNvPr id="4" name="Päivämäärän paikkamerkki 3"/>
          <p:cNvSpPr>
            <a:spLocks noGrp="1"/>
          </p:cNvSpPr>
          <p:nvPr>
            <p:ph type="dt" sz="half" idx="10"/>
          </p:nvPr>
        </p:nvSpPr>
        <p:spPr/>
        <p:txBody>
          <a:bodyPr/>
          <a:lstStyle/>
          <a:p>
            <a:r>
              <a:rPr lang="fi-FI" dirty="0"/>
              <a:t>29.8.2024</a:t>
            </a:r>
          </a:p>
        </p:txBody>
      </p:sp>
    </p:spTree>
    <p:extLst>
      <p:ext uri="{BB962C8B-B14F-4D97-AF65-F5344CB8AC3E}">
        <p14:creationId xmlns:p14="http://schemas.microsoft.com/office/powerpoint/2010/main" val="188798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1943EFF-E7BA-44F8-8DA6-FD0C30EA1DB4}"/>
              </a:ext>
            </a:extLst>
          </p:cNvPr>
          <p:cNvSpPr>
            <a:spLocks noGrp="1"/>
          </p:cNvSpPr>
          <p:nvPr>
            <p:ph type="dt" sz="half" idx="10"/>
          </p:nvPr>
        </p:nvSpPr>
        <p:spPr/>
        <p:txBody>
          <a:bodyPr/>
          <a:lstStyle/>
          <a:p>
            <a:r>
              <a:rPr lang="fi-FI" dirty="0"/>
              <a:t>29.8.2024</a:t>
            </a:r>
          </a:p>
        </p:txBody>
      </p:sp>
      <p:sp>
        <p:nvSpPr>
          <p:cNvPr id="4" name="Suorakulmio 3">
            <a:extLst>
              <a:ext uri="{FF2B5EF4-FFF2-40B4-BE49-F238E27FC236}">
                <a16:creationId xmlns:a16="http://schemas.microsoft.com/office/drawing/2014/main" id="{45270AC3-F9EA-E2DF-948B-26FF80CE3CB7}"/>
              </a:ext>
            </a:extLst>
          </p:cNvPr>
          <p:cNvSpPr/>
          <p:nvPr/>
        </p:nvSpPr>
        <p:spPr>
          <a:xfrm>
            <a:off x="2207568" y="764704"/>
            <a:ext cx="7560840" cy="1200329"/>
          </a:xfrm>
          <a:prstGeom prst="rect">
            <a:avLst/>
          </a:prstGeom>
        </p:spPr>
        <p:txBody>
          <a:bodyPr wrap="square">
            <a:spAutoFit/>
          </a:bodyPr>
          <a:lstStyle/>
          <a:p>
            <a:pPr>
              <a:spcAft>
                <a:spcPts val="0"/>
              </a:spcAft>
            </a:pPr>
            <a:r>
              <a:rPr lang="fi-FI" dirty="0">
                <a:ea typeface="Calibri" panose="020F0502020204030204" pitchFamily="34" charset="0"/>
              </a:rPr>
              <a:t>Enligt arbetspensionsanstalternas uppgick placeringstillgångarna den 30.6.2024 till circa 261miljarder euro, vilket avviker med cirka en miljard från </a:t>
            </a:r>
            <a:r>
              <a:rPr lang="fi-FI" b="0" i="0" dirty="0">
                <a:solidFill>
                  <a:srgbClr val="000000"/>
                </a:solidFill>
                <a:effectLst/>
                <a:latin typeface="Trebuchet MS" panose="020B0603020202020204" pitchFamily="34" charset="0"/>
              </a:rPr>
              <a:t>delårsrapporter</a:t>
            </a:r>
            <a:r>
              <a:rPr lang="fi-FI" dirty="0">
                <a:ea typeface="Calibri" panose="020F0502020204030204" pitchFamily="34" charset="0"/>
              </a:rPr>
              <a:t>. </a:t>
            </a:r>
            <a:r>
              <a:rPr lang="en-US" dirty="0">
                <a:ea typeface="Calibri" panose="020F0502020204030204" pitchFamily="34" charset="0"/>
              </a:rPr>
              <a:t>Orsaken ligger i skillnader inom statistikföringsprocessen. </a:t>
            </a:r>
          </a:p>
        </p:txBody>
      </p:sp>
    </p:spTree>
    <p:extLst>
      <p:ext uri="{BB962C8B-B14F-4D97-AF65-F5344CB8AC3E}">
        <p14:creationId xmlns:p14="http://schemas.microsoft.com/office/powerpoint/2010/main" val="2315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29.8.2024</a:t>
            </a:r>
          </a:p>
        </p:txBody>
      </p:sp>
      <p:pic>
        <p:nvPicPr>
          <p:cNvPr id="5" name="Kuva 4">
            <a:extLst>
              <a:ext uri="{FF2B5EF4-FFF2-40B4-BE49-F238E27FC236}">
                <a16:creationId xmlns:a16="http://schemas.microsoft.com/office/drawing/2014/main" id="{BFF64E58-E383-7089-E5B3-8CB6EF586A49}"/>
              </a:ext>
            </a:extLst>
          </p:cNvPr>
          <p:cNvPicPr>
            <a:picLocks noChangeAspect="1"/>
          </p:cNvPicPr>
          <p:nvPr/>
        </p:nvPicPr>
        <p:blipFill>
          <a:blip r:embed="rId2"/>
          <a:stretch>
            <a:fillRect/>
          </a:stretch>
        </p:blipFill>
        <p:spPr>
          <a:xfrm>
            <a:off x="1619019" y="141845"/>
            <a:ext cx="9124680" cy="5815426"/>
          </a:xfrm>
          <a:prstGeom prst="rect">
            <a:avLst/>
          </a:prstGeom>
        </p:spPr>
      </p:pic>
    </p:spTree>
    <p:extLst>
      <p:ext uri="{BB962C8B-B14F-4D97-AF65-F5344CB8AC3E}">
        <p14:creationId xmlns:p14="http://schemas.microsoft.com/office/powerpoint/2010/main" val="1192718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29.8.2024</a:t>
            </a:r>
          </a:p>
        </p:txBody>
      </p:sp>
      <p:pic>
        <p:nvPicPr>
          <p:cNvPr id="5" name="Kuva 4">
            <a:extLst>
              <a:ext uri="{FF2B5EF4-FFF2-40B4-BE49-F238E27FC236}">
                <a16:creationId xmlns:a16="http://schemas.microsoft.com/office/drawing/2014/main" id="{F23569B7-28AC-1F55-5630-1CA1F15AFA91}"/>
              </a:ext>
            </a:extLst>
          </p:cNvPr>
          <p:cNvPicPr>
            <a:picLocks noChangeAspect="1"/>
          </p:cNvPicPr>
          <p:nvPr/>
        </p:nvPicPr>
        <p:blipFill>
          <a:blip r:embed="rId2"/>
          <a:stretch>
            <a:fillRect/>
          </a:stretch>
        </p:blipFill>
        <p:spPr>
          <a:xfrm>
            <a:off x="1271465" y="22321"/>
            <a:ext cx="9289032" cy="5978654"/>
          </a:xfrm>
          <a:prstGeom prst="rect">
            <a:avLst/>
          </a:prstGeom>
        </p:spPr>
      </p:pic>
    </p:spTree>
    <p:extLst>
      <p:ext uri="{BB962C8B-B14F-4D97-AF65-F5344CB8AC3E}">
        <p14:creationId xmlns:p14="http://schemas.microsoft.com/office/powerpoint/2010/main" val="1818822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29.8.2024</a:t>
            </a:r>
          </a:p>
        </p:txBody>
      </p:sp>
      <p:pic>
        <p:nvPicPr>
          <p:cNvPr id="5" name="Kuva 4">
            <a:extLst>
              <a:ext uri="{FF2B5EF4-FFF2-40B4-BE49-F238E27FC236}">
                <a16:creationId xmlns:a16="http://schemas.microsoft.com/office/drawing/2014/main" id="{4A322B37-5618-6BFC-A20D-427472BEB62B}"/>
              </a:ext>
            </a:extLst>
          </p:cNvPr>
          <p:cNvPicPr>
            <a:picLocks noChangeAspect="1"/>
          </p:cNvPicPr>
          <p:nvPr/>
        </p:nvPicPr>
        <p:blipFill>
          <a:blip r:embed="rId2"/>
          <a:stretch>
            <a:fillRect/>
          </a:stretch>
        </p:blipFill>
        <p:spPr>
          <a:xfrm>
            <a:off x="983432" y="97460"/>
            <a:ext cx="9793384" cy="5841537"/>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29.8.2024</a:t>
            </a:r>
          </a:p>
        </p:txBody>
      </p:sp>
      <p:pic>
        <p:nvPicPr>
          <p:cNvPr id="5" name="Kuva 4">
            <a:extLst>
              <a:ext uri="{FF2B5EF4-FFF2-40B4-BE49-F238E27FC236}">
                <a16:creationId xmlns:a16="http://schemas.microsoft.com/office/drawing/2014/main" id="{EB733D88-0CBA-9012-09C9-D2AB097A2FD6}"/>
              </a:ext>
            </a:extLst>
          </p:cNvPr>
          <p:cNvPicPr>
            <a:picLocks noChangeAspect="1"/>
          </p:cNvPicPr>
          <p:nvPr/>
        </p:nvPicPr>
        <p:blipFill>
          <a:blip r:embed="rId2"/>
          <a:stretch>
            <a:fillRect/>
          </a:stretch>
        </p:blipFill>
        <p:spPr>
          <a:xfrm>
            <a:off x="983432" y="24238"/>
            <a:ext cx="9865096" cy="5842654"/>
          </a:xfrm>
          <a:prstGeom prst="rect">
            <a:avLst/>
          </a:prstGeom>
        </p:spPr>
      </p:pic>
    </p:spTree>
    <p:extLst>
      <p:ext uri="{BB962C8B-B14F-4D97-AF65-F5344CB8AC3E}">
        <p14:creationId xmlns:p14="http://schemas.microsoft.com/office/powerpoint/2010/main" val="272539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29.8.2024</a:t>
            </a:r>
          </a:p>
        </p:txBody>
      </p:sp>
      <p:pic>
        <p:nvPicPr>
          <p:cNvPr id="5" name="Kuva 4">
            <a:extLst>
              <a:ext uri="{FF2B5EF4-FFF2-40B4-BE49-F238E27FC236}">
                <a16:creationId xmlns:a16="http://schemas.microsoft.com/office/drawing/2014/main" id="{A203E64E-06DB-17B9-556D-8999E378F913}"/>
              </a:ext>
            </a:extLst>
          </p:cNvPr>
          <p:cNvPicPr>
            <a:picLocks noChangeAspect="1"/>
          </p:cNvPicPr>
          <p:nvPr/>
        </p:nvPicPr>
        <p:blipFill>
          <a:blip r:embed="rId2"/>
          <a:stretch>
            <a:fillRect/>
          </a:stretch>
        </p:blipFill>
        <p:spPr>
          <a:xfrm>
            <a:off x="1127448" y="28967"/>
            <a:ext cx="9289032" cy="6054967"/>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29.8.2024</a:t>
            </a:r>
          </a:p>
        </p:txBody>
      </p:sp>
      <p:pic>
        <p:nvPicPr>
          <p:cNvPr id="5" name="Kuva 4">
            <a:extLst>
              <a:ext uri="{FF2B5EF4-FFF2-40B4-BE49-F238E27FC236}">
                <a16:creationId xmlns:a16="http://schemas.microsoft.com/office/drawing/2014/main" id="{FB7AEC56-70EB-74D0-D6B2-C3A992CB7FA9}"/>
              </a:ext>
            </a:extLst>
          </p:cNvPr>
          <p:cNvPicPr>
            <a:picLocks noChangeAspect="1"/>
          </p:cNvPicPr>
          <p:nvPr/>
        </p:nvPicPr>
        <p:blipFill>
          <a:blip r:embed="rId2"/>
          <a:stretch>
            <a:fillRect/>
          </a:stretch>
        </p:blipFill>
        <p:spPr>
          <a:xfrm>
            <a:off x="839417" y="-11795"/>
            <a:ext cx="9577064" cy="6197781"/>
          </a:xfrm>
          <a:prstGeom prst="rect">
            <a:avLst/>
          </a:prstGeom>
        </p:spPr>
      </p:pic>
    </p:spTree>
    <p:extLst>
      <p:ext uri="{BB962C8B-B14F-4D97-AF65-F5344CB8AC3E}">
        <p14:creationId xmlns:p14="http://schemas.microsoft.com/office/powerpoint/2010/main" val="197991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33FDE8A-3497-C948-C1BD-13153DC169BB}"/>
              </a:ext>
            </a:extLst>
          </p:cNvPr>
          <p:cNvSpPr>
            <a:spLocks noGrp="1"/>
          </p:cNvSpPr>
          <p:nvPr>
            <p:ph type="dt" sz="half" idx="10"/>
          </p:nvPr>
        </p:nvSpPr>
        <p:spPr/>
        <p:txBody>
          <a:bodyPr/>
          <a:lstStyle/>
          <a:p>
            <a:r>
              <a:rPr lang="fi-FI" dirty="0"/>
              <a:t>29.8.2024</a:t>
            </a:r>
          </a:p>
        </p:txBody>
      </p:sp>
      <p:pic>
        <p:nvPicPr>
          <p:cNvPr id="5" name="Kuva 4">
            <a:extLst>
              <a:ext uri="{FF2B5EF4-FFF2-40B4-BE49-F238E27FC236}">
                <a16:creationId xmlns:a16="http://schemas.microsoft.com/office/drawing/2014/main" id="{E62240C4-4116-2FFD-D5D2-B100F0944521}"/>
              </a:ext>
            </a:extLst>
          </p:cNvPr>
          <p:cNvPicPr>
            <a:picLocks noChangeAspect="1"/>
          </p:cNvPicPr>
          <p:nvPr/>
        </p:nvPicPr>
        <p:blipFill>
          <a:blip r:embed="rId2"/>
          <a:stretch>
            <a:fillRect/>
          </a:stretch>
        </p:blipFill>
        <p:spPr>
          <a:xfrm>
            <a:off x="1619019" y="138531"/>
            <a:ext cx="8869469" cy="5770253"/>
          </a:xfrm>
          <a:prstGeom prst="rect">
            <a:avLst/>
          </a:prstGeom>
        </p:spPr>
      </p:pic>
    </p:spTree>
    <p:extLst>
      <p:ext uri="{BB962C8B-B14F-4D97-AF65-F5344CB8AC3E}">
        <p14:creationId xmlns:p14="http://schemas.microsoft.com/office/powerpoint/2010/main" val="421387107"/>
      </p:ext>
    </p:extLst>
  </p:cSld>
  <p:clrMapOvr>
    <a:masterClrMapping/>
  </p:clrMapOvr>
</p:sld>
</file>

<file path=ppt/theme/theme1.xml><?xml version="1.0" encoding="utf-8"?>
<a:theme xmlns:a="http://schemas.openxmlformats.org/drawingml/2006/main" name="Office-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 id="{832210D1-9541-45A3-947B-71FCC75AFB8F}" vid="{0468865B-B8B9-45BB-AF3E-838BEF65D77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69DA2A09B1DF4243A7E209899846CAE0" ma:contentTypeVersion="2" ma:contentTypeDescription="Luo uusi asiakirja." ma:contentTypeScope="" ma:versionID="a7cc2c69f44df6436489a4b3680d989a">
  <xsd:schema xmlns:xsd="http://www.w3.org/2001/XMLSchema" xmlns:xs="http://www.w3.org/2001/XMLSchema" xmlns:p="http://schemas.microsoft.com/office/2006/metadata/properties" xmlns:ns2="3530e322-01a2-4734-bba3-ba19dc9cb251" targetNamespace="http://schemas.microsoft.com/office/2006/metadata/properties" ma:root="true" ma:fieldsID="fec660f8d1774a407b3041984fa58b2f" ns2:_="">
    <xsd:import namespace="3530e322-01a2-4734-bba3-ba19dc9cb2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0e322-01a2-4734-bba3-ba19dc9cb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33E60A-7AAC-4AE1-A828-E16F81A6A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0e322-01a2-4734-bba3-ba19dc9cb2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45DB96-17DA-44E5-95F8-76C96C24DACC}">
  <ds:schemaRefs>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3530e322-01a2-4734-bba3-ba19dc9cb251"/>
  </ds:schemaRefs>
</ds:datastoreItem>
</file>

<file path=customXml/itemProps3.xml><?xml version="1.0" encoding="utf-8"?>
<ds:datastoreItem xmlns:ds="http://schemas.openxmlformats.org/officeDocument/2006/customXml" ds:itemID="{96048F9E-D9E4-4D95-8705-34AFBBC68C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Tela</Template>
  <TotalTime>4908</TotalTime>
  <Words>292</Words>
  <Application>Microsoft Office PowerPoint</Application>
  <PresentationFormat>Laajakuva</PresentationFormat>
  <Paragraphs>26</Paragraphs>
  <Slides>14</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Trebuchet MS</vt:lpstr>
      <vt:lpstr>Office-teema</vt:lpstr>
      <vt:lpstr>Utveckling av nettoplaceringen av pensionstillgångarna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Realavkastning på arbetspensionsplaceringarna inom den privata sektorn åren 1997-2023, procent av sysselsatt kapital</vt:lpstr>
      <vt:lpstr>Statistikreformens inverkan på placeringsstatistiken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193</cp:revision>
  <cp:lastPrinted>2020-05-12T08:55:58Z</cp:lastPrinted>
  <dcterms:created xsi:type="dcterms:W3CDTF">2015-12-16T10:13:18Z</dcterms:created>
  <dcterms:modified xsi:type="dcterms:W3CDTF">2024-08-29T07:39:24Z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0x01010069DA2A09B1DF4243A7E209899846CAE0</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y fmtid="{D5CDD505-2E9C-101B-9397-08002B2CF9AE}" pid="6" name="Order">
    <vt:r8>750800</vt:r8>
  </property>
</Properties>
</file>