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handoutMasterIdLst>
    <p:handoutMasterId r:id="rId20"/>
  </p:handoutMasterIdLst>
  <p:sldIdLst>
    <p:sldId id="270" r:id="rId5"/>
    <p:sldId id="291" r:id="rId6"/>
    <p:sldId id="292" r:id="rId7"/>
    <p:sldId id="293" r:id="rId8"/>
    <p:sldId id="294" r:id="rId9"/>
    <p:sldId id="274" r:id="rId10"/>
    <p:sldId id="295" r:id="rId11"/>
    <p:sldId id="296" r:id="rId12"/>
    <p:sldId id="297" r:id="rId13"/>
    <p:sldId id="298" r:id="rId14"/>
    <p:sldId id="299" r:id="rId15"/>
    <p:sldId id="275" r:id="rId16"/>
    <p:sldId id="290" r:id="rId17"/>
    <p:sldId id="279" r:id="rId18"/>
  </p:sldIdLst>
  <p:sldSz cx="12192000" cy="6858000"/>
  <p:notesSz cx="6797675" cy="9926638"/>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9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D100"/>
    <a:srgbClr val="B3B3B3"/>
    <a:srgbClr val="0AA459"/>
    <a:srgbClr val="FF00E2"/>
    <a:srgbClr val="F08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A901F3-317C-4D7E-A4EC-2A87672192A9}" v="3" dt="2024-08-27T09:15:28.7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21" autoAdjust="0"/>
    <p:restoredTop sz="97505"/>
  </p:normalViewPr>
  <p:slideViewPr>
    <p:cSldViewPr>
      <p:cViewPr varScale="1">
        <p:scale>
          <a:sx n="106" d="100"/>
          <a:sy n="106" d="100"/>
        </p:scale>
        <p:origin x="684" y="114"/>
      </p:cViewPr>
      <p:guideLst>
        <p:guide orient="horz" pos="2160"/>
        <p:guide pos="39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hrall Maija" userId="60c1a822-4f7e-4063-8333-1039756e1a7a" providerId="ADAL" clId="{2AA901F3-317C-4D7E-A4EC-2A87672192A9}"/>
    <pc:docChg chg="custSel modSld">
      <pc:chgData name="Schrall Maija" userId="60c1a822-4f7e-4063-8333-1039756e1a7a" providerId="ADAL" clId="{2AA901F3-317C-4D7E-A4EC-2A87672192A9}" dt="2024-08-27T09:15:31.457" v="91" actId="14100"/>
      <pc:docMkLst>
        <pc:docMk/>
      </pc:docMkLst>
      <pc:sldChg chg="addSp delSp modSp mod">
        <pc:chgData name="Schrall Maija" userId="60c1a822-4f7e-4063-8333-1039756e1a7a" providerId="ADAL" clId="{2AA901F3-317C-4D7E-A4EC-2A87672192A9}" dt="2024-08-27T09:02:21.060" v="65" actId="1076"/>
        <pc:sldMkLst>
          <pc:docMk/>
          <pc:sldMk cId="1995822633" sldId="274"/>
        </pc:sldMkLst>
        <pc:picChg chg="del">
          <ac:chgData name="Schrall Maija" userId="60c1a822-4f7e-4063-8333-1039756e1a7a" providerId="ADAL" clId="{2AA901F3-317C-4D7E-A4EC-2A87672192A9}" dt="2024-08-27T09:02:09.204" v="60" actId="478"/>
          <ac:picMkLst>
            <pc:docMk/>
            <pc:sldMk cId="1995822633" sldId="274"/>
            <ac:picMk id="4" creationId="{EA226FB5-6D0B-EF45-0963-85849D99E1FC}"/>
          </ac:picMkLst>
        </pc:picChg>
        <pc:picChg chg="add mod">
          <ac:chgData name="Schrall Maija" userId="60c1a822-4f7e-4063-8333-1039756e1a7a" providerId="ADAL" clId="{2AA901F3-317C-4D7E-A4EC-2A87672192A9}" dt="2024-08-27T09:02:21.060" v="65" actId="1076"/>
          <ac:picMkLst>
            <pc:docMk/>
            <pc:sldMk cId="1995822633" sldId="274"/>
            <ac:picMk id="5" creationId="{0E266A13-9982-9975-A884-1EEF6D30CC92}"/>
          </ac:picMkLst>
        </pc:picChg>
      </pc:sldChg>
      <pc:sldChg chg="addSp delSp modSp mod">
        <pc:chgData name="Schrall Maija" userId="60c1a822-4f7e-4063-8333-1039756e1a7a" providerId="ADAL" clId="{2AA901F3-317C-4D7E-A4EC-2A87672192A9}" dt="2024-08-27T09:15:31.457" v="91" actId="14100"/>
        <pc:sldMkLst>
          <pc:docMk/>
          <pc:sldMk cId="3653509252" sldId="275"/>
        </pc:sldMkLst>
        <pc:picChg chg="add mod">
          <ac:chgData name="Schrall Maija" userId="60c1a822-4f7e-4063-8333-1039756e1a7a" providerId="ADAL" clId="{2AA901F3-317C-4D7E-A4EC-2A87672192A9}" dt="2024-08-27T09:15:31.457" v="91" actId="14100"/>
          <ac:picMkLst>
            <pc:docMk/>
            <pc:sldMk cId="3653509252" sldId="275"/>
            <ac:picMk id="3" creationId="{AABA8FBB-7B40-58E7-80D2-4E3BD4C8275D}"/>
          </ac:picMkLst>
        </pc:picChg>
        <pc:picChg chg="del">
          <ac:chgData name="Schrall Maija" userId="60c1a822-4f7e-4063-8333-1039756e1a7a" providerId="ADAL" clId="{2AA901F3-317C-4D7E-A4EC-2A87672192A9}" dt="2024-08-27T09:15:27.626" v="89" actId="478"/>
          <ac:picMkLst>
            <pc:docMk/>
            <pc:sldMk cId="3653509252" sldId="275"/>
            <ac:picMk id="6" creationId="{C76E8AA7-122B-4E32-4104-DDE2CD31CF89}"/>
          </ac:picMkLst>
        </pc:picChg>
      </pc:sldChg>
      <pc:sldChg chg="modSp mod">
        <pc:chgData name="Schrall Maija" userId="60c1a822-4f7e-4063-8333-1039756e1a7a" providerId="ADAL" clId="{2AA901F3-317C-4D7E-A4EC-2A87672192A9}" dt="2024-08-27T08:18:14.599" v="45" actId="207"/>
        <pc:sldMkLst>
          <pc:docMk/>
          <pc:sldMk cId="23150120" sldId="291"/>
        </pc:sldMkLst>
        <pc:spChg chg="mod">
          <ac:chgData name="Schrall Maija" userId="60c1a822-4f7e-4063-8333-1039756e1a7a" providerId="ADAL" clId="{2AA901F3-317C-4D7E-A4EC-2A87672192A9}" dt="2024-08-27T08:18:14.599" v="45" actId="207"/>
          <ac:spMkLst>
            <pc:docMk/>
            <pc:sldMk cId="23150120" sldId="291"/>
            <ac:spMk id="5" creationId="{B5762845-182A-4BBD-953D-360E213381F3}"/>
          </ac:spMkLst>
        </pc:spChg>
      </pc:sldChg>
      <pc:sldChg chg="addSp delSp modSp mod">
        <pc:chgData name="Schrall Maija" userId="60c1a822-4f7e-4063-8333-1039756e1a7a" providerId="ADAL" clId="{2AA901F3-317C-4D7E-A4EC-2A87672192A9}" dt="2024-08-27T08:58:59.939" v="50" actId="14100"/>
        <pc:sldMkLst>
          <pc:docMk/>
          <pc:sldMk cId="2102716970" sldId="292"/>
        </pc:sldMkLst>
        <pc:picChg chg="add mod">
          <ac:chgData name="Schrall Maija" userId="60c1a822-4f7e-4063-8333-1039756e1a7a" providerId="ADAL" clId="{2AA901F3-317C-4D7E-A4EC-2A87672192A9}" dt="2024-08-27T08:58:59.939" v="50" actId="14100"/>
          <ac:picMkLst>
            <pc:docMk/>
            <pc:sldMk cId="2102716970" sldId="292"/>
            <ac:picMk id="4" creationId="{C70FEAB2-D648-5B4A-C84B-7DF81EEBC425}"/>
          </ac:picMkLst>
        </pc:picChg>
        <pc:picChg chg="del">
          <ac:chgData name="Schrall Maija" userId="60c1a822-4f7e-4063-8333-1039756e1a7a" providerId="ADAL" clId="{2AA901F3-317C-4D7E-A4EC-2A87672192A9}" dt="2024-08-27T08:58:44.199" v="46" actId="478"/>
          <ac:picMkLst>
            <pc:docMk/>
            <pc:sldMk cId="2102716970" sldId="292"/>
            <ac:picMk id="5" creationId="{48AA8D88-D25B-A68C-128A-D803D03804E9}"/>
          </ac:picMkLst>
        </pc:picChg>
      </pc:sldChg>
      <pc:sldChg chg="addSp delSp modSp mod">
        <pc:chgData name="Schrall Maija" userId="60c1a822-4f7e-4063-8333-1039756e1a7a" providerId="ADAL" clId="{2AA901F3-317C-4D7E-A4EC-2A87672192A9}" dt="2024-08-27T09:00:16.496" v="54" actId="1076"/>
        <pc:sldMkLst>
          <pc:docMk/>
          <pc:sldMk cId="1607693314" sldId="293"/>
        </pc:sldMkLst>
        <pc:picChg chg="add mod">
          <ac:chgData name="Schrall Maija" userId="60c1a822-4f7e-4063-8333-1039756e1a7a" providerId="ADAL" clId="{2AA901F3-317C-4D7E-A4EC-2A87672192A9}" dt="2024-08-27T09:00:16.496" v="54" actId="1076"/>
          <ac:picMkLst>
            <pc:docMk/>
            <pc:sldMk cId="1607693314" sldId="293"/>
            <ac:picMk id="4" creationId="{DDBBBA78-4D10-3FC4-BD64-68572F507E13}"/>
          </ac:picMkLst>
        </pc:picChg>
        <pc:picChg chg="del">
          <ac:chgData name="Schrall Maija" userId="60c1a822-4f7e-4063-8333-1039756e1a7a" providerId="ADAL" clId="{2AA901F3-317C-4D7E-A4EC-2A87672192A9}" dt="2024-08-27T09:00:07.340" v="51" actId="478"/>
          <ac:picMkLst>
            <pc:docMk/>
            <pc:sldMk cId="1607693314" sldId="293"/>
            <ac:picMk id="5" creationId="{53FA679F-07D0-5EF6-6C5D-F5EA7F6FD75A}"/>
          </ac:picMkLst>
        </pc:picChg>
      </pc:sldChg>
      <pc:sldChg chg="addSp delSp modSp mod">
        <pc:chgData name="Schrall Maija" userId="60c1a822-4f7e-4063-8333-1039756e1a7a" providerId="ADAL" clId="{2AA901F3-317C-4D7E-A4EC-2A87672192A9}" dt="2024-08-27T09:01:00.357" v="59" actId="14100"/>
        <pc:sldMkLst>
          <pc:docMk/>
          <pc:sldMk cId="69055712" sldId="294"/>
        </pc:sldMkLst>
        <pc:picChg chg="add mod">
          <ac:chgData name="Schrall Maija" userId="60c1a822-4f7e-4063-8333-1039756e1a7a" providerId="ADAL" clId="{2AA901F3-317C-4D7E-A4EC-2A87672192A9}" dt="2024-08-27T09:01:00.357" v="59" actId="14100"/>
          <ac:picMkLst>
            <pc:docMk/>
            <pc:sldMk cId="69055712" sldId="294"/>
            <ac:picMk id="5" creationId="{00D1C729-06D2-0F74-E42D-E107CF12ACA9}"/>
          </ac:picMkLst>
        </pc:picChg>
        <pc:picChg chg="del">
          <ac:chgData name="Schrall Maija" userId="60c1a822-4f7e-4063-8333-1039756e1a7a" providerId="ADAL" clId="{2AA901F3-317C-4D7E-A4EC-2A87672192A9}" dt="2024-08-27T09:00:50.517" v="55" actId="478"/>
          <ac:picMkLst>
            <pc:docMk/>
            <pc:sldMk cId="69055712" sldId="294"/>
            <ac:picMk id="6" creationId="{3D68DF26-240D-82AC-9373-E6C51E7B7DA6}"/>
          </ac:picMkLst>
        </pc:picChg>
      </pc:sldChg>
      <pc:sldChg chg="addSp delSp modSp mod">
        <pc:chgData name="Schrall Maija" userId="60c1a822-4f7e-4063-8333-1039756e1a7a" providerId="ADAL" clId="{2AA901F3-317C-4D7E-A4EC-2A87672192A9}" dt="2024-08-27T09:08:30.460" v="69" actId="14100"/>
        <pc:sldMkLst>
          <pc:docMk/>
          <pc:sldMk cId="2543104056" sldId="295"/>
        </pc:sldMkLst>
        <pc:picChg chg="add mod">
          <ac:chgData name="Schrall Maija" userId="60c1a822-4f7e-4063-8333-1039756e1a7a" providerId="ADAL" clId="{2AA901F3-317C-4D7E-A4EC-2A87672192A9}" dt="2024-08-27T09:08:30.460" v="69" actId="14100"/>
          <ac:picMkLst>
            <pc:docMk/>
            <pc:sldMk cId="2543104056" sldId="295"/>
            <ac:picMk id="4" creationId="{7EA3EA3F-54BD-C5E6-FB31-EA6054962F70}"/>
          </ac:picMkLst>
        </pc:picChg>
        <pc:picChg chg="del">
          <ac:chgData name="Schrall Maija" userId="60c1a822-4f7e-4063-8333-1039756e1a7a" providerId="ADAL" clId="{2AA901F3-317C-4D7E-A4EC-2A87672192A9}" dt="2024-08-27T09:08:18.124" v="66" actId="478"/>
          <ac:picMkLst>
            <pc:docMk/>
            <pc:sldMk cId="2543104056" sldId="295"/>
            <ac:picMk id="5" creationId="{3157BCF2-93D6-9EFE-13F0-7B740A39D305}"/>
          </ac:picMkLst>
        </pc:picChg>
      </pc:sldChg>
      <pc:sldChg chg="addSp delSp modSp mod">
        <pc:chgData name="Schrall Maija" userId="60c1a822-4f7e-4063-8333-1039756e1a7a" providerId="ADAL" clId="{2AA901F3-317C-4D7E-A4EC-2A87672192A9}" dt="2024-08-27T09:09:12.453" v="74" actId="14100"/>
        <pc:sldMkLst>
          <pc:docMk/>
          <pc:sldMk cId="2782580279" sldId="296"/>
        </pc:sldMkLst>
        <pc:picChg chg="add mod">
          <ac:chgData name="Schrall Maija" userId="60c1a822-4f7e-4063-8333-1039756e1a7a" providerId="ADAL" clId="{2AA901F3-317C-4D7E-A4EC-2A87672192A9}" dt="2024-08-27T09:09:12.453" v="74" actId="14100"/>
          <ac:picMkLst>
            <pc:docMk/>
            <pc:sldMk cId="2782580279" sldId="296"/>
            <ac:picMk id="5" creationId="{96AD6C7A-DFBE-B98A-1E9E-670BBC8EC885}"/>
          </ac:picMkLst>
        </pc:picChg>
        <pc:picChg chg="del">
          <ac:chgData name="Schrall Maija" userId="60c1a822-4f7e-4063-8333-1039756e1a7a" providerId="ADAL" clId="{2AA901F3-317C-4D7E-A4EC-2A87672192A9}" dt="2024-08-27T09:09:02.922" v="70" actId="478"/>
          <ac:picMkLst>
            <pc:docMk/>
            <pc:sldMk cId="2782580279" sldId="296"/>
            <ac:picMk id="6" creationId="{E070BE14-79F6-3CEF-719B-21633518C894}"/>
          </ac:picMkLst>
        </pc:picChg>
      </pc:sldChg>
      <pc:sldChg chg="addSp delSp modSp mod">
        <pc:chgData name="Schrall Maija" userId="60c1a822-4f7e-4063-8333-1039756e1a7a" providerId="ADAL" clId="{2AA901F3-317C-4D7E-A4EC-2A87672192A9}" dt="2024-08-27T09:12:07.160" v="80" actId="14100"/>
        <pc:sldMkLst>
          <pc:docMk/>
          <pc:sldMk cId="2493024694" sldId="297"/>
        </pc:sldMkLst>
        <pc:picChg chg="del">
          <ac:chgData name="Schrall Maija" userId="60c1a822-4f7e-4063-8333-1039756e1a7a" providerId="ADAL" clId="{2AA901F3-317C-4D7E-A4EC-2A87672192A9}" dt="2024-08-27T09:11:51.951" v="75" actId="478"/>
          <ac:picMkLst>
            <pc:docMk/>
            <pc:sldMk cId="2493024694" sldId="297"/>
            <ac:picMk id="5" creationId="{4B64080A-96DB-9906-DA62-FA2617DEA22E}"/>
          </ac:picMkLst>
        </pc:picChg>
        <pc:picChg chg="add mod">
          <ac:chgData name="Schrall Maija" userId="60c1a822-4f7e-4063-8333-1039756e1a7a" providerId="ADAL" clId="{2AA901F3-317C-4D7E-A4EC-2A87672192A9}" dt="2024-08-27T09:12:07.160" v="80" actId="14100"/>
          <ac:picMkLst>
            <pc:docMk/>
            <pc:sldMk cId="2493024694" sldId="297"/>
            <ac:picMk id="6" creationId="{658AAF28-6A30-7D84-DDB2-97E4FA88EFFE}"/>
          </ac:picMkLst>
        </pc:picChg>
      </pc:sldChg>
      <pc:sldChg chg="addSp delSp modSp mod">
        <pc:chgData name="Schrall Maija" userId="60c1a822-4f7e-4063-8333-1039756e1a7a" providerId="ADAL" clId="{2AA901F3-317C-4D7E-A4EC-2A87672192A9}" dt="2024-08-27T09:13:21.101" v="85" actId="14100"/>
        <pc:sldMkLst>
          <pc:docMk/>
          <pc:sldMk cId="3004900106" sldId="298"/>
        </pc:sldMkLst>
        <pc:picChg chg="add mod">
          <ac:chgData name="Schrall Maija" userId="60c1a822-4f7e-4063-8333-1039756e1a7a" providerId="ADAL" clId="{2AA901F3-317C-4D7E-A4EC-2A87672192A9}" dt="2024-08-27T09:13:21.101" v="85" actId="14100"/>
          <ac:picMkLst>
            <pc:docMk/>
            <pc:sldMk cId="3004900106" sldId="298"/>
            <ac:picMk id="5" creationId="{CD0123F4-1980-B040-C243-69F745751A44}"/>
          </ac:picMkLst>
        </pc:picChg>
        <pc:picChg chg="del">
          <ac:chgData name="Schrall Maija" userId="60c1a822-4f7e-4063-8333-1039756e1a7a" providerId="ADAL" clId="{2AA901F3-317C-4D7E-A4EC-2A87672192A9}" dt="2024-08-27T09:13:11.916" v="81" actId="478"/>
          <ac:picMkLst>
            <pc:docMk/>
            <pc:sldMk cId="3004900106" sldId="298"/>
            <ac:picMk id="6" creationId="{403F5985-EA2E-AA37-BC1A-32B7CC8DECD1}"/>
          </ac:picMkLst>
        </pc:picChg>
      </pc:sldChg>
      <pc:sldChg chg="addSp delSp modSp mod">
        <pc:chgData name="Schrall Maija" userId="60c1a822-4f7e-4063-8333-1039756e1a7a" providerId="ADAL" clId="{2AA901F3-317C-4D7E-A4EC-2A87672192A9}" dt="2024-08-27T09:14:42.499" v="88" actId="14100"/>
        <pc:sldMkLst>
          <pc:docMk/>
          <pc:sldMk cId="5399994" sldId="299"/>
        </pc:sldMkLst>
        <pc:picChg chg="add mod">
          <ac:chgData name="Schrall Maija" userId="60c1a822-4f7e-4063-8333-1039756e1a7a" providerId="ADAL" clId="{2AA901F3-317C-4D7E-A4EC-2A87672192A9}" dt="2024-08-27T09:14:42.499" v="88" actId="14100"/>
          <ac:picMkLst>
            <pc:docMk/>
            <pc:sldMk cId="5399994" sldId="299"/>
            <ac:picMk id="3" creationId="{5B6B48D6-456C-CE84-1548-F1FD7F0BBF46}"/>
          </ac:picMkLst>
        </pc:picChg>
        <pc:picChg chg="del">
          <ac:chgData name="Schrall Maija" userId="60c1a822-4f7e-4063-8333-1039756e1a7a" providerId="ADAL" clId="{2AA901F3-317C-4D7E-A4EC-2A87672192A9}" dt="2024-08-27T09:14:33.381" v="86" actId="478"/>
          <ac:picMkLst>
            <pc:docMk/>
            <pc:sldMk cId="5399994" sldId="299"/>
            <ac:picMk id="5" creationId="{893F9CBC-DF25-684D-0E44-608CA86B11C9}"/>
          </ac:picMkLst>
        </pc:picChg>
      </pc:sldChg>
    </pc:docChg>
  </pc:docChgLst>
  <pc:docChgLst>
    <pc:chgData name="Schrall Maija" userId="60c1a822-4f7e-4063-8333-1039756e1a7a" providerId="ADAL" clId="{A738AB37-3A90-4C52-A878-3B2ED540826B}"/>
    <pc:docChg chg="custSel modSld">
      <pc:chgData name="Schrall Maija" userId="60c1a822-4f7e-4063-8333-1039756e1a7a" providerId="ADAL" clId="{A738AB37-3A90-4C52-A878-3B2ED540826B}" dt="2024-05-20T10:30:44.234" v="163" actId="1076"/>
      <pc:docMkLst>
        <pc:docMk/>
      </pc:docMkLst>
      <pc:sldChg chg="addSp delSp modSp mod">
        <pc:chgData name="Schrall Maija" userId="60c1a822-4f7e-4063-8333-1039756e1a7a" providerId="ADAL" clId="{A738AB37-3A90-4C52-A878-3B2ED540826B}" dt="2024-05-20T10:25:04.114" v="141" actId="1076"/>
        <pc:sldMkLst>
          <pc:docMk/>
          <pc:sldMk cId="1995822633" sldId="274"/>
        </pc:sldMkLst>
        <pc:picChg chg="del">
          <ac:chgData name="Schrall Maija" userId="60c1a822-4f7e-4063-8333-1039756e1a7a" providerId="ADAL" clId="{A738AB37-3A90-4C52-A878-3B2ED540826B}" dt="2024-02-27T08:15:35.147" v="76" actId="478"/>
          <ac:picMkLst>
            <pc:docMk/>
            <pc:sldMk cId="1995822633" sldId="274"/>
            <ac:picMk id="4" creationId="{61FDFDC0-DE96-52FC-9F6E-E397B5DE9B7A}"/>
          </ac:picMkLst>
        </pc:picChg>
        <pc:picChg chg="add mod">
          <ac:chgData name="Schrall Maija" userId="60c1a822-4f7e-4063-8333-1039756e1a7a" providerId="ADAL" clId="{A738AB37-3A90-4C52-A878-3B2ED540826B}" dt="2024-05-20T10:25:04.114" v="141" actId="1076"/>
          <ac:picMkLst>
            <pc:docMk/>
            <pc:sldMk cId="1995822633" sldId="274"/>
            <ac:picMk id="4" creationId="{EA226FB5-6D0B-EF45-0963-85849D99E1FC}"/>
          </ac:picMkLst>
        </pc:picChg>
        <pc:picChg chg="add del mod">
          <ac:chgData name="Schrall Maija" userId="60c1a822-4f7e-4063-8333-1039756e1a7a" providerId="ADAL" clId="{A738AB37-3A90-4C52-A878-3B2ED540826B}" dt="2024-05-20T10:24:51.888" v="137" actId="478"/>
          <ac:picMkLst>
            <pc:docMk/>
            <pc:sldMk cId="1995822633" sldId="274"/>
            <ac:picMk id="5" creationId="{B3336BA1-318C-FB5C-070F-7CD061DD4BB4}"/>
          </ac:picMkLst>
        </pc:picChg>
      </pc:sldChg>
      <pc:sldChg chg="addSp delSp modSp mod">
        <pc:chgData name="Schrall Maija" userId="60c1a822-4f7e-4063-8333-1039756e1a7a" providerId="ADAL" clId="{A738AB37-3A90-4C52-A878-3B2ED540826B}" dt="2024-02-27T08:20:58.113" v="111" actId="14100"/>
        <pc:sldMkLst>
          <pc:docMk/>
          <pc:sldMk cId="3653509252" sldId="275"/>
        </pc:sldMkLst>
        <pc:picChg chg="del">
          <ac:chgData name="Schrall Maija" userId="60c1a822-4f7e-4063-8333-1039756e1a7a" providerId="ADAL" clId="{A738AB37-3A90-4C52-A878-3B2ED540826B}" dt="2024-02-27T08:20:47.261" v="107" actId="478"/>
          <ac:picMkLst>
            <pc:docMk/>
            <pc:sldMk cId="3653509252" sldId="275"/>
            <ac:picMk id="5" creationId="{0FF0BBF6-C29F-B305-FB3F-FDCDEA42957A}"/>
          </ac:picMkLst>
        </pc:picChg>
        <pc:picChg chg="add mod">
          <ac:chgData name="Schrall Maija" userId="60c1a822-4f7e-4063-8333-1039756e1a7a" providerId="ADAL" clId="{A738AB37-3A90-4C52-A878-3B2ED540826B}" dt="2024-02-27T08:20:58.113" v="111" actId="14100"/>
          <ac:picMkLst>
            <pc:docMk/>
            <pc:sldMk cId="3653509252" sldId="275"/>
            <ac:picMk id="6" creationId="{C76E8AA7-122B-4E32-4104-DDE2CD31CF89}"/>
          </ac:picMkLst>
        </pc:picChg>
      </pc:sldChg>
      <pc:sldChg chg="addSp delSp modSp mod">
        <pc:chgData name="Schrall Maija" userId="60c1a822-4f7e-4063-8333-1039756e1a7a" providerId="ADAL" clId="{A738AB37-3A90-4C52-A878-3B2ED540826B}" dt="2024-02-27T08:12:04.680" v="59" actId="1076"/>
        <pc:sldMkLst>
          <pc:docMk/>
          <pc:sldMk cId="1702440396" sldId="290"/>
        </pc:sldMkLst>
        <pc:spChg chg="mod">
          <ac:chgData name="Schrall Maija" userId="60c1a822-4f7e-4063-8333-1039756e1a7a" providerId="ADAL" clId="{A738AB37-3A90-4C52-A878-3B2ED540826B}" dt="2024-02-27T08:11:42.514" v="54" actId="20577"/>
          <ac:spMkLst>
            <pc:docMk/>
            <pc:sldMk cId="1702440396" sldId="290"/>
            <ac:spMk id="2" creationId="{00000000-0000-0000-0000-000000000000}"/>
          </ac:spMkLst>
        </pc:spChg>
        <pc:picChg chg="del">
          <ac:chgData name="Schrall Maija" userId="60c1a822-4f7e-4063-8333-1039756e1a7a" providerId="ADAL" clId="{A738AB37-3A90-4C52-A878-3B2ED540826B}" dt="2024-02-27T08:11:53.601" v="55" actId="478"/>
          <ac:picMkLst>
            <pc:docMk/>
            <pc:sldMk cId="1702440396" sldId="290"/>
            <ac:picMk id="4" creationId="{0085AC30-E6C2-6672-BB3F-463E50927C36}"/>
          </ac:picMkLst>
        </pc:picChg>
        <pc:picChg chg="add mod">
          <ac:chgData name="Schrall Maija" userId="60c1a822-4f7e-4063-8333-1039756e1a7a" providerId="ADAL" clId="{A738AB37-3A90-4C52-A878-3B2ED540826B}" dt="2024-02-27T08:12:04.680" v="59" actId="1076"/>
          <ac:picMkLst>
            <pc:docMk/>
            <pc:sldMk cId="1702440396" sldId="290"/>
            <ac:picMk id="6" creationId="{AF496402-23BD-4325-F167-1E4E2F114604}"/>
          </ac:picMkLst>
        </pc:picChg>
      </pc:sldChg>
      <pc:sldChg chg="addSp delSp modSp mod">
        <pc:chgData name="Schrall Maija" userId="60c1a822-4f7e-4063-8333-1039756e1a7a" providerId="ADAL" clId="{A738AB37-3A90-4C52-A878-3B2ED540826B}" dt="2024-05-20T10:16:26.795" v="120" actId="20577"/>
        <pc:sldMkLst>
          <pc:docMk/>
          <pc:sldMk cId="23150120" sldId="291"/>
        </pc:sldMkLst>
        <pc:spChg chg="add del mod">
          <ac:chgData name="Schrall Maija" userId="60c1a822-4f7e-4063-8333-1039756e1a7a" providerId="ADAL" clId="{A738AB37-3A90-4C52-A878-3B2ED540826B}" dt="2024-02-21T10:50:37.921" v="52" actId="478"/>
          <ac:spMkLst>
            <pc:docMk/>
            <pc:sldMk cId="23150120" sldId="291"/>
            <ac:spMk id="4" creationId="{7F4F2413-242D-EB39-8D6B-980A249848E8}"/>
          </ac:spMkLst>
        </pc:spChg>
        <pc:spChg chg="mod">
          <ac:chgData name="Schrall Maija" userId="60c1a822-4f7e-4063-8333-1039756e1a7a" providerId="ADAL" clId="{A738AB37-3A90-4C52-A878-3B2ED540826B}" dt="2024-05-20T10:16:26.795" v="120" actId="20577"/>
          <ac:spMkLst>
            <pc:docMk/>
            <pc:sldMk cId="23150120" sldId="291"/>
            <ac:spMk id="5" creationId="{B5762845-182A-4BBD-953D-360E213381F3}"/>
          </ac:spMkLst>
        </pc:spChg>
      </pc:sldChg>
      <pc:sldChg chg="addSp delSp modSp mod">
        <pc:chgData name="Schrall Maija" userId="60c1a822-4f7e-4063-8333-1039756e1a7a" providerId="ADAL" clId="{A738AB37-3A90-4C52-A878-3B2ED540826B}" dt="2024-05-20T10:19:44.931" v="125" actId="1076"/>
        <pc:sldMkLst>
          <pc:docMk/>
          <pc:sldMk cId="2102716970" sldId="292"/>
        </pc:sldMkLst>
        <pc:picChg chg="add del mod">
          <ac:chgData name="Schrall Maija" userId="60c1a822-4f7e-4063-8333-1039756e1a7a" providerId="ADAL" clId="{A738AB37-3A90-4C52-A878-3B2ED540826B}" dt="2024-05-20T10:19:29.503" v="121" actId="478"/>
          <ac:picMkLst>
            <pc:docMk/>
            <pc:sldMk cId="2102716970" sldId="292"/>
            <ac:picMk id="4" creationId="{8C05A25D-1E53-AA97-616B-F27A503ED589}"/>
          </ac:picMkLst>
        </pc:picChg>
        <pc:picChg chg="add mod">
          <ac:chgData name="Schrall Maija" userId="60c1a822-4f7e-4063-8333-1039756e1a7a" providerId="ADAL" clId="{A738AB37-3A90-4C52-A878-3B2ED540826B}" dt="2024-05-20T10:19:44.931" v="125" actId="1076"/>
          <ac:picMkLst>
            <pc:docMk/>
            <pc:sldMk cId="2102716970" sldId="292"/>
            <ac:picMk id="5" creationId="{48AA8D88-D25B-A68C-128A-D803D03804E9}"/>
          </ac:picMkLst>
        </pc:picChg>
        <pc:picChg chg="del">
          <ac:chgData name="Schrall Maija" userId="60c1a822-4f7e-4063-8333-1039756e1a7a" providerId="ADAL" clId="{A738AB37-3A90-4C52-A878-3B2ED540826B}" dt="2024-02-27T08:13:12.432" v="60" actId="478"/>
          <ac:picMkLst>
            <pc:docMk/>
            <pc:sldMk cId="2102716970" sldId="292"/>
            <ac:picMk id="5" creationId="{5F0E4A0F-2F05-2479-8C8B-8649FE12EA2E}"/>
          </ac:picMkLst>
        </pc:picChg>
      </pc:sldChg>
      <pc:sldChg chg="addSp delSp modSp mod">
        <pc:chgData name="Schrall Maija" userId="60c1a822-4f7e-4063-8333-1039756e1a7a" providerId="ADAL" clId="{A738AB37-3A90-4C52-A878-3B2ED540826B}" dt="2024-05-20T10:21:57.079" v="129" actId="14100"/>
        <pc:sldMkLst>
          <pc:docMk/>
          <pc:sldMk cId="1607693314" sldId="293"/>
        </pc:sldMkLst>
        <pc:picChg chg="add del mod">
          <ac:chgData name="Schrall Maija" userId="60c1a822-4f7e-4063-8333-1039756e1a7a" providerId="ADAL" clId="{A738AB37-3A90-4C52-A878-3B2ED540826B}" dt="2024-05-20T10:21:47.702" v="126" actId="478"/>
          <ac:picMkLst>
            <pc:docMk/>
            <pc:sldMk cId="1607693314" sldId="293"/>
            <ac:picMk id="4" creationId="{CF424EBC-D60C-A004-04FC-351654991F2D}"/>
          </ac:picMkLst>
        </pc:picChg>
        <pc:picChg chg="add mod">
          <ac:chgData name="Schrall Maija" userId="60c1a822-4f7e-4063-8333-1039756e1a7a" providerId="ADAL" clId="{A738AB37-3A90-4C52-A878-3B2ED540826B}" dt="2024-05-20T10:21:57.079" v="129" actId="14100"/>
          <ac:picMkLst>
            <pc:docMk/>
            <pc:sldMk cId="1607693314" sldId="293"/>
            <ac:picMk id="5" creationId="{53FA679F-07D0-5EF6-6C5D-F5EA7F6FD75A}"/>
          </ac:picMkLst>
        </pc:picChg>
        <pc:picChg chg="del">
          <ac:chgData name="Schrall Maija" userId="60c1a822-4f7e-4063-8333-1039756e1a7a" providerId="ADAL" clId="{A738AB37-3A90-4C52-A878-3B2ED540826B}" dt="2024-02-27T08:14:00.231" v="65" actId="478"/>
          <ac:picMkLst>
            <pc:docMk/>
            <pc:sldMk cId="1607693314" sldId="293"/>
            <ac:picMk id="5" creationId="{C82EDD46-0237-F3B2-5B17-22F3663D0F7F}"/>
          </ac:picMkLst>
        </pc:picChg>
      </pc:sldChg>
      <pc:sldChg chg="addSp delSp modSp mod">
        <pc:chgData name="Schrall Maija" userId="60c1a822-4f7e-4063-8333-1039756e1a7a" providerId="ADAL" clId="{A738AB37-3A90-4C52-A878-3B2ED540826B}" dt="2024-05-20T10:22:45.346" v="136" actId="14100"/>
        <pc:sldMkLst>
          <pc:docMk/>
          <pc:sldMk cId="69055712" sldId="294"/>
        </pc:sldMkLst>
        <pc:picChg chg="add del mod">
          <ac:chgData name="Schrall Maija" userId="60c1a822-4f7e-4063-8333-1039756e1a7a" providerId="ADAL" clId="{A738AB37-3A90-4C52-A878-3B2ED540826B}" dt="2024-05-20T10:22:30.345" v="130" actId="478"/>
          <ac:picMkLst>
            <pc:docMk/>
            <pc:sldMk cId="69055712" sldId="294"/>
            <ac:picMk id="5" creationId="{C5AE4176-8C11-43E4-355D-63551C0FC3DD}"/>
          </ac:picMkLst>
        </pc:picChg>
        <pc:picChg chg="add mod">
          <ac:chgData name="Schrall Maija" userId="60c1a822-4f7e-4063-8333-1039756e1a7a" providerId="ADAL" clId="{A738AB37-3A90-4C52-A878-3B2ED540826B}" dt="2024-05-20T10:22:45.346" v="136" actId="14100"/>
          <ac:picMkLst>
            <pc:docMk/>
            <pc:sldMk cId="69055712" sldId="294"/>
            <ac:picMk id="6" creationId="{3D68DF26-240D-82AC-9373-E6C51E7B7DA6}"/>
          </ac:picMkLst>
        </pc:picChg>
        <pc:picChg chg="del">
          <ac:chgData name="Schrall Maija" userId="60c1a822-4f7e-4063-8333-1039756e1a7a" providerId="ADAL" clId="{A738AB37-3A90-4C52-A878-3B2ED540826B}" dt="2024-02-27T08:14:43.983" v="71" actId="478"/>
          <ac:picMkLst>
            <pc:docMk/>
            <pc:sldMk cId="69055712" sldId="294"/>
            <ac:picMk id="6" creationId="{B046C43D-7D8A-2945-98D6-EFF60A435B75}"/>
          </ac:picMkLst>
        </pc:picChg>
      </pc:sldChg>
      <pc:sldChg chg="addSp delSp modSp mod">
        <pc:chgData name="Schrall Maija" userId="60c1a822-4f7e-4063-8333-1039756e1a7a" providerId="ADAL" clId="{A738AB37-3A90-4C52-A878-3B2ED540826B}" dt="2024-05-20T10:27:11.771" v="146" actId="14100"/>
        <pc:sldMkLst>
          <pc:docMk/>
          <pc:sldMk cId="2543104056" sldId="295"/>
        </pc:sldMkLst>
        <pc:picChg chg="add del mod">
          <ac:chgData name="Schrall Maija" userId="60c1a822-4f7e-4063-8333-1039756e1a7a" providerId="ADAL" clId="{A738AB37-3A90-4C52-A878-3B2ED540826B}" dt="2024-05-20T10:26:57.885" v="142" actId="478"/>
          <ac:picMkLst>
            <pc:docMk/>
            <pc:sldMk cId="2543104056" sldId="295"/>
            <ac:picMk id="4" creationId="{6CDC2343-3CF5-D6B4-DD17-F29CD46A0C32}"/>
          </ac:picMkLst>
        </pc:picChg>
        <pc:picChg chg="del">
          <ac:chgData name="Schrall Maija" userId="60c1a822-4f7e-4063-8333-1039756e1a7a" providerId="ADAL" clId="{A738AB37-3A90-4C52-A878-3B2ED540826B}" dt="2024-02-27T08:16:25.931" v="81" actId="478"/>
          <ac:picMkLst>
            <pc:docMk/>
            <pc:sldMk cId="2543104056" sldId="295"/>
            <ac:picMk id="5" creationId="{0C67DAC8-1B30-0228-8357-905D2CD12176}"/>
          </ac:picMkLst>
        </pc:picChg>
        <pc:picChg chg="add mod">
          <ac:chgData name="Schrall Maija" userId="60c1a822-4f7e-4063-8333-1039756e1a7a" providerId="ADAL" clId="{A738AB37-3A90-4C52-A878-3B2ED540826B}" dt="2024-05-20T10:27:11.771" v="146" actId="14100"/>
          <ac:picMkLst>
            <pc:docMk/>
            <pc:sldMk cId="2543104056" sldId="295"/>
            <ac:picMk id="5" creationId="{3157BCF2-93D6-9EFE-13F0-7B740A39D305}"/>
          </ac:picMkLst>
        </pc:picChg>
      </pc:sldChg>
      <pc:sldChg chg="addSp delSp modSp mod">
        <pc:chgData name="Schrall Maija" userId="60c1a822-4f7e-4063-8333-1039756e1a7a" providerId="ADAL" clId="{A738AB37-3A90-4C52-A878-3B2ED540826B}" dt="2024-05-20T10:27:59.997" v="152" actId="14100"/>
        <pc:sldMkLst>
          <pc:docMk/>
          <pc:sldMk cId="2782580279" sldId="296"/>
        </pc:sldMkLst>
        <pc:picChg chg="add del mod">
          <ac:chgData name="Schrall Maija" userId="60c1a822-4f7e-4063-8333-1039756e1a7a" providerId="ADAL" clId="{A738AB37-3A90-4C52-A878-3B2ED540826B}" dt="2024-05-20T10:27:39.765" v="147" actId="478"/>
          <ac:picMkLst>
            <pc:docMk/>
            <pc:sldMk cId="2782580279" sldId="296"/>
            <ac:picMk id="5" creationId="{97DAD506-A2B3-4B17-E0F4-0E86FB63461D}"/>
          </ac:picMkLst>
        </pc:picChg>
        <pc:picChg chg="add mod">
          <ac:chgData name="Schrall Maija" userId="60c1a822-4f7e-4063-8333-1039756e1a7a" providerId="ADAL" clId="{A738AB37-3A90-4C52-A878-3B2ED540826B}" dt="2024-05-20T10:27:59.997" v="152" actId="14100"/>
          <ac:picMkLst>
            <pc:docMk/>
            <pc:sldMk cId="2782580279" sldId="296"/>
            <ac:picMk id="6" creationId="{E070BE14-79F6-3CEF-719B-21633518C894}"/>
          </ac:picMkLst>
        </pc:picChg>
        <pc:picChg chg="del">
          <ac:chgData name="Schrall Maija" userId="60c1a822-4f7e-4063-8333-1039756e1a7a" providerId="ADAL" clId="{A738AB37-3A90-4C52-A878-3B2ED540826B}" dt="2024-02-27T08:16:58.148" v="86" actId="478"/>
          <ac:picMkLst>
            <pc:docMk/>
            <pc:sldMk cId="2782580279" sldId="296"/>
            <ac:picMk id="6" creationId="{FDD26B27-B1FC-7323-4138-DF08A7D27D31}"/>
          </ac:picMkLst>
        </pc:picChg>
      </pc:sldChg>
      <pc:sldChg chg="addSp delSp modSp mod">
        <pc:chgData name="Schrall Maija" userId="60c1a822-4f7e-4063-8333-1039756e1a7a" providerId="ADAL" clId="{A738AB37-3A90-4C52-A878-3B2ED540826B}" dt="2024-05-20T10:30:00.325" v="158" actId="14100"/>
        <pc:sldMkLst>
          <pc:docMk/>
          <pc:sldMk cId="2493024694" sldId="297"/>
        </pc:sldMkLst>
        <pc:picChg chg="del">
          <ac:chgData name="Schrall Maija" userId="60c1a822-4f7e-4063-8333-1039756e1a7a" providerId="ADAL" clId="{A738AB37-3A90-4C52-A878-3B2ED540826B}" dt="2024-02-27T08:17:37.931" v="90" actId="478"/>
          <ac:picMkLst>
            <pc:docMk/>
            <pc:sldMk cId="2493024694" sldId="297"/>
            <ac:picMk id="5" creationId="{2C7176E7-65C9-E5DD-C11B-76FFF88BC304}"/>
          </ac:picMkLst>
        </pc:picChg>
        <pc:picChg chg="add mod">
          <ac:chgData name="Schrall Maija" userId="60c1a822-4f7e-4063-8333-1039756e1a7a" providerId="ADAL" clId="{A738AB37-3A90-4C52-A878-3B2ED540826B}" dt="2024-05-20T10:30:00.325" v="158" actId="14100"/>
          <ac:picMkLst>
            <pc:docMk/>
            <pc:sldMk cId="2493024694" sldId="297"/>
            <ac:picMk id="5" creationId="{4B64080A-96DB-9906-DA62-FA2617DEA22E}"/>
          </ac:picMkLst>
        </pc:picChg>
        <pc:picChg chg="add del mod">
          <ac:chgData name="Schrall Maija" userId="60c1a822-4f7e-4063-8333-1039756e1a7a" providerId="ADAL" clId="{A738AB37-3A90-4C52-A878-3B2ED540826B}" dt="2024-05-20T10:29:47.525" v="153" actId="478"/>
          <ac:picMkLst>
            <pc:docMk/>
            <pc:sldMk cId="2493024694" sldId="297"/>
            <ac:picMk id="6" creationId="{36F2CE85-952B-9703-9259-30DEF9AB08D0}"/>
          </ac:picMkLst>
        </pc:picChg>
      </pc:sldChg>
      <pc:sldChg chg="addSp delSp modSp mod">
        <pc:chgData name="Schrall Maija" userId="60c1a822-4f7e-4063-8333-1039756e1a7a" providerId="ADAL" clId="{A738AB37-3A90-4C52-A878-3B2ED540826B}" dt="2024-05-20T10:30:44.234" v="163" actId="1076"/>
        <pc:sldMkLst>
          <pc:docMk/>
          <pc:sldMk cId="3004900106" sldId="298"/>
        </pc:sldMkLst>
        <pc:picChg chg="add del mod">
          <ac:chgData name="Schrall Maija" userId="60c1a822-4f7e-4063-8333-1039756e1a7a" providerId="ADAL" clId="{A738AB37-3A90-4C52-A878-3B2ED540826B}" dt="2024-05-20T10:30:32.379" v="159" actId="478"/>
          <ac:picMkLst>
            <pc:docMk/>
            <pc:sldMk cId="3004900106" sldId="298"/>
            <ac:picMk id="5" creationId="{7BADB1E1-9933-375B-E63E-B3E9AE2C711A}"/>
          </ac:picMkLst>
        </pc:picChg>
        <pc:picChg chg="del">
          <ac:chgData name="Schrall Maija" userId="60c1a822-4f7e-4063-8333-1039756e1a7a" providerId="ADAL" clId="{A738AB37-3A90-4C52-A878-3B2ED540826B}" dt="2024-02-27T08:18:20.894" v="95" actId="478"/>
          <ac:picMkLst>
            <pc:docMk/>
            <pc:sldMk cId="3004900106" sldId="298"/>
            <ac:picMk id="6" creationId="{33954FA7-C87C-83E0-03F5-7041144398CD}"/>
          </ac:picMkLst>
        </pc:picChg>
        <pc:picChg chg="add mod">
          <ac:chgData name="Schrall Maija" userId="60c1a822-4f7e-4063-8333-1039756e1a7a" providerId="ADAL" clId="{A738AB37-3A90-4C52-A878-3B2ED540826B}" dt="2024-05-20T10:30:44.234" v="163" actId="1076"/>
          <ac:picMkLst>
            <pc:docMk/>
            <pc:sldMk cId="3004900106" sldId="298"/>
            <ac:picMk id="6" creationId="{403F5985-EA2E-AA37-BC1A-32B7CC8DECD1}"/>
          </ac:picMkLst>
        </pc:picChg>
      </pc:sldChg>
      <pc:sldChg chg="addSp delSp modSp mod">
        <pc:chgData name="Schrall Maija" userId="60c1a822-4f7e-4063-8333-1039756e1a7a" providerId="ADAL" clId="{A738AB37-3A90-4C52-A878-3B2ED540826B}" dt="2024-02-27T08:20:03.649" v="106" actId="14100"/>
        <pc:sldMkLst>
          <pc:docMk/>
          <pc:sldMk cId="5399994" sldId="299"/>
        </pc:sldMkLst>
        <pc:picChg chg="del">
          <ac:chgData name="Schrall Maija" userId="60c1a822-4f7e-4063-8333-1039756e1a7a" providerId="ADAL" clId="{A738AB37-3A90-4C52-A878-3B2ED540826B}" dt="2024-02-27T08:19:48.113" v="100" actId="478"/>
          <ac:picMkLst>
            <pc:docMk/>
            <pc:sldMk cId="5399994" sldId="299"/>
            <ac:picMk id="4" creationId="{2D1D4F83-A7F7-F13E-ED27-5D5DEE64FB44}"/>
          </ac:picMkLst>
        </pc:picChg>
        <pc:picChg chg="add mod">
          <ac:chgData name="Schrall Maija" userId="60c1a822-4f7e-4063-8333-1039756e1a7a" providerId="ADAL" clId="{A738AB37-3A90-4C52-A878-3B2ED540826B}" dt="2024-02-27T08:20:03.649" v="106" actId="14100"/>
          <ac:picMkLst>
            <pc:docMk/>
            <pc:sldMk cId="5399994" sldId="299"/>
            <ac:picMk id="5" creationId="{893F9CBC-DF25-684D-0E44-608CA86B11C9}"/>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i-FI" dirty="0"/>
          </a:p>
        </p:txBody>
      </p:sp>
      <p:sp>
        <p:nvSpPr>
          <p:cNvPr id="3" name="Päivämäärän paikkamerkki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r>
              <a:rPr lang="fi-FI" dirty="0"/>
              <a:t>21.5.2013</a:t>
            </a:r>
          </a:p>
        </p:txBody>
      </p:sp>
      <p:sp>
        <p:nvSpPr>
          <p:cNvPr id="4" name="Alatunnisteen paikkamerkki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fi-FI" dirty="0"/>
          </a:p>
        </p:txBody>
      </p:sp>
      <p:sp>
        <p:nvSpPr>
          <p:cNvPr id="5" name="Dian numeron paikkamerkki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C491ECDB-B9B4-4B5E-8CDA-32F7A8870DC8}" type="slidenum">
              <a:rPr lang="fi-FI" smtClean="0"/>
              <a:t>‹#›</a:t>
            </a:fld>
            <a:endParaRPr lang="fi-FI" dirty="0"/>
          </a:p>
        </p:txBody>
      </p:sp>
    </p:spTree>
    <p:extLst>
      <p:ext uri="{BB962C8B-B14F-4D97-AF65-F5344CB8AC3E}">
        <p14:creationId xmlns:p14="http://schemas.microsoft.com/office/powerpoint/2010/main" val="1889509229"/>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i-FI" dirty="0"/>
          </a:p>
        </p:txBody>
      </p:sp>
      <p:sp>
        <p:nvSpPr>
          <p:cNvPr id="3" name="Päivämäärän paikkamerkki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r>
              <a:rPr lang="fi-FI" dirty="0"/>
              <a:t>21.5.2013</a:t>
            </a:r>
          </a:p>
        </p:txBody>
      </p:sp>
      <p:sp>
        <p:nvSpPr>
          <p:cNvPr id="4" name="Dian kuvan paikkamerkki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fi-FI" dirty="0"/>
          </a:p>
        </p:txBody>
      </p:sp>
      <p:sp>
        <p:nvSpPr>
          <p:cNvPr id="5" name="Huomautusten paikkamerkki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i-FI" dirty="0"/>
          </a:p>
        </p:txBody>
      </p:sp>
      <p:sp>
        <p:nvSpPr>
          <p:cNvPr id="7" name="Dian numeron paikkamerkki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40F39CD1-A85E-4887-8418-7095EFD3A197}" type="slidenum">
              <a:rPr lang="fi-FI" smtClean="0"/>
              <a:t>‹#›</a:t>
            </a:fld>
            <a:endParaRPr lang="fi-FI" dirty="0"/>
          </a:p>
        </p:txBody>
      </p:sp>
    </p:spTree>
    <p:extLst>
      <p:ext uri="{BB962C8B-B14F-4D97-AF65-F5344CB8AC3E}">
        <p14:creationId xmlns:p14="http://schemas.microsoft.com/office/powerpoint/2010/main" val="2667982637"/>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7ED4D411-5BD4-D441-BE0B-1A0E1559D332}" type="slidenum">
              <a:rPr lang="en-FI" smtClean="0"/>
              <a:t>1</a:t>
            </a:fld>
            <a:endParaRPr lang="en-FI"/>
          </a:p>
        </p:txBody>
      </p:sp>
    </p:spTree>
    <p:extLst>
      <p:ext uri="{BB962C8B-B14F-4D97-AF65-F5344CB8AC3E}">
        <p14:creationId xmlns:p14="http://schemas.microsoft.com/office/powerpoint/2010/main" val="3950512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D95611F8-CEB3-4F41-AEFA-60E9E4DE376C}" type="slidenum">
              <a:rPr lang="fi-FI" smtClean="0"/>
              <a:t>13</a:t>
            </a:fld>
            <a:endParaRPr lang="fi-FI" dirty="0"/>
          </a:p>
        </p:txBody>
      </p:sp>
    </p:spTree>
    <p:extLst>
      <p:ext uri="{BB962C8B-B14F-4D97-AF65-F5344CB8AC3E}">
        <p14:creationId xmlns:p14="http://schemas.microsoft.com/office/powerpoint/2010/main" val="41722350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Kansi">
    <p:spTree>
      <p:nvGrpSpPr>
        <p:cNvPr id="1" name=""/>
        <p:cNvGrpSpPr/>
        <p:nvPr/>
      </p:nvGrpSpPr>
      <p:grpSpPr>
        <a:xfrm>
          <a:off x="0" y="0"/>
          <a:ext cx="0" cy="0"/>
          <a:chOff x="0" y="0"/>
          <a:chExt cx="0" cy="0"/>
        </a:xfrm>
      </p:grpSpPr>
      <p:pic>
        <p:nvPicPr>
          <p:cNvPr id="6" name="Kuva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207"/>
            <a:ext cx="12216680" cy="6855403"/>
          </a:xfrm>
          <a:prstGeom prst="rect">
            <a:avLst/>
          </a:prstGeom>
        </p:spPr>
      </p:pic>
      <p:pic>
        <p:nvPicPr>
          <p:cNvPr id="10" name="Kuva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9572" y="332656"/>
            <a:ext cx="2294060" cy="1296144"/>
          </a:xfrm>
          <a:prstGeom prst="rect">
            <a:avLst/>
          </a:prstGeom>
        </p:spPr>
      </p:pic>
      <p:sp>
        <p:nvSpPr>
          <p:cNvPr id="8" name="Otsikko 1"/>
          <p:cNvSpPr>
            <a:spLocks noGrp="1"/>
          </p:cNvSpPr>
          <p:nvPr>
            <p:ph type="ctrTitle"/>
          </p:nvPr>
        </p:nvSpPr>
        <p:spPr>
          <a:xfrm>
            <a:off x="816000" y="3189320"/>
            <a:ext cx="8352341" cy="1332000"/>
          </a:xfrm>
        </p:spPr>
        <p:txBody>
          <a:bodyPr/>
          <a:lstStyle>
            <a:lvl1pPr algn="l">
              <a:defRPr b="1"/>
            </a:lvl1pPr>
          </a:lstStyle>
          <a:p>
            <a:r>
              <a:rPr lang="fi-FI" dirty="0"/>
              <a:t>Muokkaa perustyylejä naps.</a:t>
            </a:r>
          </a:p>
        </p:txBody>
      </p:sp>
      <p:sp>
        <p:nvSpPr>
          <p:cNvPr id="9" name="Alaotsikko 2"/>
          <p:cNvSpPr>
            <a:spLocks noGrp="1"/>
          </p:cNvSpPr>
          <p:nvPr>
            <p:ph type="subTitle" idx="1" hasCustomPrompt="1"/>
          </p:nvPr>
        </p:nvSpPr>
        <p:spPr>
          <a:xfrm>
            <a:off x="816000" y="4521320"/>
            <a:ext cx="6624149" cy="1355952"/>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Lisää alaotsikko tarvittaessa</a:t>
            </a:r>
          </a:p>
        </p:txBody>
      </p:sp>
    </p:spTree>
    <p:extLst>
      <p:ext uri="{BB962C8B-B14F-4D97-AF65-F5344CB8AC3E}">
        <p14:creationId xmlns:p14="http://schemas.microsoft.com/office/powerpoint/2010/main" val="1330599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orostelappu, violet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endParaRPr lang="fi-FI" dirty="0"/>
          </a:p>
        </p:txBody>
      </p:sp>
      <p:sp>
        <p:nvSpPr>
          <p:cNvPr id="9" name="Päivämäärän paikkamerkki 3"/>
          <p:cNvSpPr>
            <a:spLocks noGrp="1"/>
          </p:cNvSpPr>
          <p:nvPr>
            <p:ph type="dt" sz="half" idx="10"/>
          </p:nvPr>
        </p:nvSpPr>
        <p:spPr>
          <a:xfrm>
            <a:off x="1619019" y="6376244"/>
            <a:ext cx="2844800" cy="365125"/>
          </a:xfrm>
          <a:prstGeom prst="rect">
            <a:avLst/>
          </a:prstGeom>
        </p:spPr>
        <p:txBody>
          <a:bodyPr/>
          <a:lstStyle/>
          <a:p>
            <a:r>
              <a:rPr lang="fi-FI"/>
              <a:t>29.8.2024</a:t>
            </a:r>
            <a:endParaRPr lang="fi-FI" dirty="0"/>
          </a:p>
        </p:txBody>
      </p:sp>
      <p:sp>
        <p:nvSpPr>
          <p:cNvPr id="13"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Source: Tela</a:t>
            </a:r>
          </a:p>
        </p:txBody>
      </p:sp>
      <p:sp>
        <p:nvSpPr>
          <p:cNvPr id="14"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
        <p:nvSpPr>
          <p:cNvPr id="15" name="Taitettu kulma 14"/>
          <p:cNvSpPr/>
          <p:nvPr userDrawn="1"/>
        </p:nvSpPr>
        <p:spPr>
          <a:xfrm>
            <a:off x="609600" y="2060848"/>
            <a:ext cx="5486400" cy="3672408"/>
          </a:xfrm>
          <a:prstGeom prst="foldedCorner">
            <a:avLst/>
          </a:prstGeom>
          <a:solidFill>
            <a:schemeClr val="accent2"/>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endParaRPr lang="fi-FI" sz="2800" b="1" dirty="0"/>
          </a:p>
        </p:txBody>
      </p:sp>
      <p:sp>
        <p:nvSpPr>
          <p:cNvPr id="16" name="Sisällön paikkamerkki 3"/>
          <p:cNvSpPr>
            <a:spLocks noGrp="1"/>
          </p:cNvSpPr>
          <p:nvPr>
            <p:ph sz="half" idx="2"/>
          </p:nvPr>
        </p:nvSpPr>
        <p:spPr>
          <a:xfrm>
            <a:off x="6768075" y="2055460"/>
            <a:ext cx="4814325" cy="3677797"/>
          </a:xfrm>
        </p:spPr>
        <p:txBody>
          <a:bodyPr/>
          <a:lstStyle>
            <a:lvl1pPr>
              <a:spcAft>
                <a:spcPts val="480"/>
              </a:spcAft>
              <a:defRPr sz="2000"/>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Muokkaa tekstin perustyylejä napsauttamalla</a:t>
            </a:r>
          </a:p>
        </p:txBody>
      </p:sp>
      <p:sp>
        <p:nvSpPr>
          <p:cNvPr id="18" name="Sisällön paikkamerkki 3"/>
          <p:cNvSpPr>
            <a:spLocks noGrp="1"/>
          </p:cNvSpPr>
          <p:nvPr>
            <p:ph sz="half" idx="13" hasCustomPrompt="1"/>
          </p:nvPr>
        </p:nvSpPr>
        <p:spPr>
          <a:xfrm>
            <a:off x="1007435" y="2564906"/>
            <a:ext cx="4704523" cy="2520279"/>
          </a:xfrm>
        </p:spPr>
        <p:txBody>
          <a:bodyPr anchor="ctr" anchorCtr="0">
            <a:normAutofit/>
          </a:bodyPr>
          <a:lstStyle>
            <a:lvl1pPr marL="0" indent="0" algn="ctr">
              <a:spcAft>
                <a:spcPts val="480"/>
              </a:spcAft>
              <a:buNone/>
              <a:defRPr sz="2800" b="1">
                <a:solidFill>
                  <a:schemeClr val="bg1"/>
                </a:solidFill>
              </a:defRPr>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Tekstiä</a:t>
            </a:r>
          </a:p>
        </p:txBody>
      </p:sp>
    </p:spTree>
    <p:extLst>
      <p:ext uri="{BB962C8B-B14F-4D97-AF65-F5344CB8AC3E}">
        <p14:creationId xmlns:p14="http://schemas.microsoft.com/office/powerpoint/2010/main" val="2304330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orostelappu, sininen">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endParaRPr lang="fi-FI" dirty="0"/>
          </a:p>
        </p:txBody>
      </p:sp>
      <p:sp>
        <p:nvSpPr>
          <p:cNvPr id="9" name="Päivämäärän paikkamerkki 3"/>
          <p:cNvSpPr>
            <a:spLocks noGrp="1"/>
          </p:cNvSpPr>
          <p:nvPr>
            <p:ph type="dt" sz="half" idx="10"/>
          </p:nvPr>
        </p:nvSpPr>
        <p:spPr>
          <a:xfrm>
            <a:off x="1619019" y="6376244"/>
            <a:ext cx="2844800" cy="365125"/>
          </a:xfrm>
          <a:prstGeom prst="rect">
            <a:avLst/>
          </a:prstGeom>
        </p:spPr>
        <p:txBody>
          <a:bodyPr/>
          <a:lstStyle/>
          <a:p>
            <a:r>
              <a:rPr lang="fi-FI"/>
              <a:t>29.8.2024</a:t>
            </a:r>
            <a:endParaRPr lang="fi-FI" dirty="0"/>
          </a:p>
        </p:txBody>
      </p:sp>
      <p:sp>
        <p:nvSpPr>
          <p:cNvPr id="13"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Source: Tela</a:t>
            </a:r>
          </a:p>
        </p:txBody>
      </p:sp>
      <p:sp>
        <p:nvSpPr>
          <p:cNvPr id="14"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
        <p:nvSpPr>
          <p:cNvPr id="16" name="Taitettu kulma 15"/>
          <p:cNvSpPr/>
          <p:nvPr userDrawn="1"/>
        </p:nvSpPr>
        <p:spPr>
          <a:xfrm>
            <a:off x="609600" y="1988840"/>
            <a:ext cx="5486400" cy="3672408"/>
          </a:xfrm>
          <a:prstGeom prst="foldedCorner">
            <a:avLst/>
          </a:prstGeom>
          <a:solidFill>
            <a:schemeClr val="accent3"/>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endParaRPr lang="fi-FI" sz="2800" b="1" dirty="0"/>
          </a:p>
        </p:txBody>
      </p:sp>
      <p:sp>
        <p:nvSpPr>
          <p:cNvPr id="17" name="Sisällön paikkamerkki 3"/>
          <p:cNvSpPr>
            <a:spLocks noGrp="1"/>
          </p:cNvSpPr>
          <p:nvPr>
            <p:ph sz="half" idx="2"/>
          </p:nvPr>
        </p:nvSpPr>
        <p:spPr>
          <a:xfrm>
            <a:off x="6768075" y="2055460"/>
            <a:ext cx="4814325" cy="3677797"/>
          </a:xfrm>
        </p:spPr>
        <p:txBody>
          <a:bodyPr/>
          <a:lstStyle>
            <a:lvl1pPr>
              <a:spcAft>
                <a:spcPts val="480"/>
              </a:spcAft>
              <a:defRPr sz="2000"/>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Muokkaa tekstin perustyylejä napsauttamalla</a:t>
            </a:r>
          </a:p>
        </p:txBody>
      </p:sp>
      <p:sp>
        <p:nvSpPr>
          <p:cNvPr id="19" name="Sisällön paikkamerkki 3"/>
          <p:cNvSpPr>
            <a:spLocks noGrp="1"/>
          </p:cNvSpPr>
          <p:nvPr>
            <p:ph sz="half" idx="13" hasCustomPrompt="1"/>
          </p:nvPr>
        </p:nvSpPr>
        <p:spPr>
          <a:xfrm>
            <a:off x="1007435" y="2564906"/>
            <a:ext cx="4704523" cy="2520279"/>
          </a:xfrm>
        </p:spPr>
        <p:txBody>
          <a:bodyPr anchor="ctr" anchorCtr="0">
            <a:normAutofit/>
          </a:bodyPr>
          <a:lstStyle>
            <a:lvl1pPr marL="0" indent="0" algn="ctr">
              <a:spcAft>
                <a:spcPts val="480"/>
              </a:spcAft>
              <a:buNone/>
              <a:defRPr sz="2800" b="1">
                <a:solidFill>
                  <a:schemeClr val="bg1"/>
                </a:solidFill>
              </a:defRPr>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Tekstiä</a:t>
            </a:r>
          </a:p>
        </p:txBody>
      </p:sp>
    </p:spTree>
    <p:extLst>
      <p:ext uri="{BB962C8B-B14F-4D97-AF65-F5344CB8AC3E}">
        <p14:creationId xmlns:p14="http://schemas.microsoft.com/office/powerpoint/2010/main" val="5775324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orostelappu, vihreä">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perustyylejä naps.</a:t>
            </a:r>
          </a:p>
        </p:txBody>
      </p:sp>
      <p:sp>
        <p:nvSpPr>
          <p:cNvPr id="3" name="Päivämäärän paikkamerkki 2"/>
          <p:cNvSpPr>
            <a:spLocks noGrp="1"/>
          </p:cNvSpPr>
          <p:nvPr>
            <p:ph type="dt" sz="half" idx="10"/>
          </p:nvPr>
        </p:nvSpPr>
        <p:spPr/>
        <p:txBody>
          <a:bodyPr/>
          <a:lstStyle/>
          <a:p>
            <a:r>
              <a:rPr lang="fi-FI"/>
              <a:t>29.8.2024</a:t>
            </a:r>
            <a:endParaRPr lang="fi-FI" dirty="0"/>
          </a:p>
        </p:txBody>
      </p:sp>
      <p:sp>
        <p:nvSpPr>
          <p:cNvPr id="4" name="Alatunnisteen paikkamerkki 3"/>
          <p:cNvSpPr>
            <a:spLocks noGrp="1"/>
          </p:cNvSpPr>
          <p:nvPr>
            <p:ph type="ftr" sz="quarter" idx="11"/>
          </p:nvPr>
        </p:nvSpPr>
        <p:spPr/>
        <p:txBody>
          <a:bodyPr/>
          <a:lstStyle/>
          <a:p>
            <a:r>
              <a:rPr lang="fi-FI" dirty="0"/>
              <a:t>Source: Tela</a:t>
            </a:r>
          </a:p>
        </p:txBody>
      </p:sp>
      <p:sp>
        <p:nvSpPr>
          <p:cNvPr id="5" name="Dian numeron paikkamerkki 4"/>
          <p:cNvSpPr>
            <a:spLocks noGrp="1"/>
          </p:cNvSpPr>
          <p:nvPr>
            <p:ph type="sldNum" sz="quarter" idx="12"/>
          </p:nvPr>
        </p:nvSpPr>
        <p:spPr/>
        <p:txBody>
          <a:bodyPr/>
          <a:lstStyle/>
          <a:p>
            <a:fld id="{4BA095A8-931A-4B31-B2F3-6A691F15CD38}" type="slidenum">
              <a:rPr lang="fi-FI" smtClean="0"/>
              <a:pPr/>
              <a:t>‹#›</a:t>
            </a:fld>
            <a:endParaRPr lang="fi-FI" dirty="0"/>
          </a:p>
        </p:txBody>
      </p:sp>
      <p:sp>
        <p:nvSpPr>
          <p:cNvPr id="7" name="Taitettu kulma 6"/>
          <p:cNvSpPr/>
          <p:nvPr userDrawn="1"/>
        </p:nvSpPr>
        <p:spPr>
          <a:xfrm>
            <a:off x="609600" y="1988840"/>
            <a:ext cx="5486400" cy="3672408"/>
          </a:xfrm>
          <a:prstGeom prst="foldedCorner">
            <a:avLst/>
          </a:prstGeom>
          <a:solidFill>
            <a:schemeClr val="accent5"/>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endParaRPr lang="fi-FI" sz="2800" b="1" dirty="0"/>
          </a:p>
        </p:txBody>
      </p:sp>
      <p:sp>
        <p:nvSpPr>
          <p:cNvPr id="8" name="Sisällön paikkamerkki 3"/>
          <p:cNvSpPr>
            <a:spLocks noGrp="1"/>
          </p:cNvSpPr>
          <p:nvPr>
            <p:ph sz="half" idx="2"/>
          </p:nvPr>
        </p:nvSpPr>
        <p:spPr>
          <a:xfrm>
            <a:off x="6768075" y="2055460"/>
            <a:ext cx="4814325" cy="3677797"/>
          </a:xfrm>
        </p:spPr>
        <p:txBody>
          <a:bodyPr/>
          <a:lstStyle>
            <a:lvl1pPr>
              <a:spcAft>
                <a:spcPts val="480"/>
              </a:spcAft>
              <a:defRPr sz="2000"/>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Muokkaa tekstin perustyylejä napsauttamalla</a:t>
            </a:r>
          </a:p>
        </p:txBody>
      </p:sp>
      <p:sp>
        <p:nvSpPr>
          <p:cNvPr id="10" name="Sisällön paikkamerkki 3"/>
          <p:cNvSpPr>
            <a:spLocks noGrp="1"/>
          </p:cNvSpPr>
          <p:nvPr>
            <p:ph sz="half" idx="13" hasCustomPrompt="1"/>
          </p:nvPr>
        </p:nvSpPr>
        <p:spPr>
          <a:xfrm>
            <a:off x="1007435" y="2564906"/>
            <a:ext cx="4704523" cy="2520279"/>
          </a:xfrm>
        </p:spPr>
        <p:txBody>
          <a:bodyPr anchor="ctr" anchorCtr="0">
            <a:normAutofit/>
          </a:bodyPr>
          <a:lstStyle>
            <a:lvl1pPr marL="0" indent="0" algn="ctr">
              <a:spcAft>
                <a:spcPts val="480"/>
              </a:spcAft>
              <a:buNone/>
              <a:defRPr sz="2800" b="1">
                <a:solidFill>
                  <a:schemeClr val="bg1"/>
                </a:solidFill>
              </a:defRPr>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Tekstiä</a:t>
            </a:r>
          </a:p>
        </p:txBody>
      </p:sp>
    </p:spTree>
    <p:extLst>
      <p:ext uri="{BB962C8B-B14F-4D97-AF65-F5344CB8AC3E}">
        <p14:creationId xmlns:p14="http://schemas.microsoft.com/office/powerpoint/2010/main" val="6693137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orostelappu, oranss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endParaRPr lang="fi-FI" dirty="0"/>
          </a:p>
        </p:txBody>
      </p:sp>
      <p:sp>
        <p:nvSpPr>
          <p:cNvPr id="9" name="Päivämäärän paikkamerkki 3"/>
          <p:cNvSpPr>
            <a:spLocks noGrp="1"/>
          </p:cNvSpPr>
          <p:nvPr>
            <p:ph type="dt" sz="half" idx="10"/>
          </p:nvPr>
        </p:nvSpPr>
        <p:spPr>
          <a:xfrm>
            <a:off x="1619019" y="6376244"/>
            <a:ext cx="2844800" cy="365125"/>
          </a:xfrm>
          <a:prstGeom prst="rect">
            <a:avLst/>
          </a:prstGeom>
        </p:spPr>
        <p:txBody>
          <a:bodyPr/>
          <a:lstStyle/>
          <a:p>
            <a:r>
              <a:rPr lang="fi-FI"/>
              <a:t>29.8.2024</a:t>
            </a:r>
            <a:endParaRPr lang="fi-FI" dirty="0"/>
          </a:p>
        </p:txBody>
      </p:sp>
      <p:sp>
        <p:nvSpPr>
          <p:cNvPr id="13"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Source: Tela</a:t>
            </a:r>
          </a:p>
        </p:txBody>
      </p:sp>
      <p:sp>
        <p:nvSpPr>
          <p:cNvPr id="14"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
        <p:nvSpPr>
          <p:cNvPr id="15" name="Taitettu kulma 14"/>
          <p:cNvSpPr/>
          <p:nvPr userDrawn="1"/>
        </p:nvSpPr>
        <p:spPr>
          <a:xfrm>
            <a:off x="609600" y="1988840"/>
            <a:ext cx="5486400" cy="3672408"/>
          </a:xfrm>
          <a:prstGeom prst="foldedCorner">
            <a:avLst/>
          </a:prstGeom>
          <a:solidFill>
            <a:schemeClr val="accent1"/>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endParaRPr lang="fi-FI" sz="2800" b="1" dirty="0"/>
          </a:p>
        </p:txBody>
      </p:sp>
      <p:sp>
        <p:nvSpPr>
          <p:cNvPr id="16" name="Sisällön paikkamerkki 3"/>
          <p:cNvSpPr>
            <a:spLocks noGrp="1"/>
          </p:cNvSpPr>
          <p:nvPr>
            <p:ph sz="half" idx="2"/>
          </p:nvPr>
        </p:nvSpPr>
        <p:spPr>
          <a:xfrm>
            <a:off x="6768075" y="2055460"/>
            <a:ext cx="4814325" cy="3677797"/>
          </a:xfrm>
        </p:spPr>
        <p:txBody>
          <a:bodyPr/>
          <a:lstStyle>
            <a:lvl1pPr>
              <a:spcAft>
                <a:spcPts val="480"/>
              </a:spcAft>
              <a:defRPr sz="2000"/>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Muokkaa tekstin perustyylejä napsauttamalla</a:t>
            </a:r>
          </a:p>
        </p:txBody>
      </p:sp>
      <p:sp>
        <p:nvSpPr>
          <p:cNvPr id="17" name="Sisällön paikkamerkki 3"/>
          <p:cNvSpPr>
            <a:spLocks noGrp="1"/>
          </p:cNvSpPr>
          <p:nvPr>
            <p:ph sz="half" idx="13" hasCustomPrompt="1"/>
          </p:nvPr>
        </p:nvSpPr>
        <p:spPr>
          <a:xfrm>
            <a:off x="1007435" y="2564906"/>
            <a:ext cx="4704523" cy="2520279"/>
          </a:xfrm>
        </p:spPr>
        <p:txBody>
          <a:bodyPr anchor="ctr" anchorCtr="0">
            <a:normAutofit/>
          </a:bodyPr>
          <a:lstStyle>
            <a:lvl1pPr marL="0" indent="0" algn="ctr">
              <a:spcAft>
                <a:spcPts val="480"/>
              </a:spcAft>
              <a:buNone/>
              <a:defRPr sz="2800" b="1">
                <a:solidFill>
                  <a:schemeClr val="bg1"/>
                </a:solidFill>
              </a:defRPr>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Tekstiä</a:t>
            </a:r>
          </a:p>
        </p:txBody>
      </p:sp>
    </p:spTree>
    <p:extLst>
      <p:ext uri="{BB962C8B-B14F-4D97-AF65-F5344CB8AC3E}">
        <p14:creationId xmlns:p14="http://schemas.microsoft.com/office/powerpoint/2010/main" val="23771005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eljä pisara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endParaRPr lang="fi-FI" dirty="0"/>
          </a:p>
        </p:txBody>
      </p:sp>
      <p:sp>
        <p:nvSpPr>
          <p:cNvPr id="11" name="Päivämäärän paikkamerkki 3"/>
          <p:cNvSpPr>
            <a:spLocks noGrp="1"/>
          </p:cNvSpPr>
          <p:nvPr>
            <p:ph type="dt" sz="half" idx="10"/>
          </p:nvPr>
        </p:nvSpPr>
        <p:spPr>
          <a:xfrm>
            <a:off x="1619019" y="6376244"/>
            <a:ext cx="2844800" cy="365125"/>
          </a:xfrm>
          <a:prstGeom prst="rect">
            <a:avLst/>
          </a:prstGeom>
        </p:spPr>
        <p:txBody>
          <a:bodyPr/>
          <a:lstStyle/>
          <a:p>
            <a:r>
              <a:rPr lang="fi-FI"/>
              <a:t>29.8.2024</a:t>
            </a:r>
            <a:endParaRPr lang="fi-FI" dirty="0"/>
          </a:p>
        </p:txBody>
      </p:sp>
      <p:sp>
        <p:nvSpPr>
          <p:cNvPr id="12"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Source: Tela</a:t>
            </a:r>
          </a:p>
        </p:txBody>
      </p:sp>
      <p:sp>
        <p:nvSpPr>
          <p:cNvPr id="14"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
        <p:nvSpPr>
          <p:cNvPr id="16" name="Kyynel 15"/>
          <p:cNvSpPr/>
          <p:nvPr userDrawn="1"/>
        </p:nvSpPr>
        <p:spPr>
          <a:xfrm rot="8115556">
            <a:off x="6288397" y="1316027"/>
            <a:ext cx="1965285" cy="1963238"/>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endParaRPr lang="fi-FI" sz="1200" dirty="0">
              <a:solidFill>
                <a:schemeClr val="tx1"/>
              </a:solidFill>
            </a:endParaRPr>
          </a:p>
        </p:txBody>
      </p:sp>
      <p:sp>
        <p:nvSpPr>
          <p:cNvPr id="18" name="Kyynel 17"/>
          <p:cNvSpPr/>
          <p:nvPr userDrawn="1"/>
        </p:nvSpPr>
        <p:spPr>
          <a:xfrm rot="13281518">
            <a:off x="8050937" y="2791649"/>
            <a:ext cx="1962000" cy="1962000"/>
          </a:xfrm>
          <a:prstGeom prst="teardrop">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endParaRPr lang="fi-FI" sz="1200" dirty="0">
              <a:solidFill>
                <a:schemeClr val="tx1"/>
              </a:solidFill>
            </a:endParaRPr>
          </a:p>
        </p:txBody>
      </p:sp>
      <p:sp>
        <p:nvSpPr>
          <p:cNvPr id="20" name="Kyynel 19"/>
          <p:cNvSpPr/>
          <p:nvPr userDrawn="1"/>
        </p:nvSpPr>
        <p:spPr>
          <a:xfrm rot="18822387">
            <a:off x="6290039" y="4373378"/>
            <a:ext cx="1962000" cy="1962000"/>
          </a:xfrm>
          <a:prstGeom prst="teardrop">
            <a:avLst/>
          </a:prstGeom>
          <a:solidFill>
            <a:srgbClr val="F7D1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endParaRPr lang="fi-FI" sz="1200" dirty="0">
              <a:solidFill>
                <a:schemeClr val="tx1"/>
              </a:solidFill>
            </a:endParaRPr>
          </a:p>
        </p:txBody>
      </p:sp>
      <p:sp>
        <p:nvSpPr>
          <p:cNvPr id="21" name="Kyynel 20"/>
          <p:cNvSpPr/>
          <p:nvPr userDrawn="1"/>
        </p:nvSpPr>
        <p:spPr>
          <a:xfrm rot="2700000">
            <a:off x="1947664" y="1879422"/>
            <a:ext cx="3772800" cy="3772800"/>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endParaRPr lang="fi-FI" sz="1200" dirty="0">
              <a:solidFill>
                <a:schemeClr val="tx1"/>
              </a:solidFill>
            </a:endParaRPr>
          </a:p>
        </p:txBody>
      </p:sp>
      <p:sp>
        <p:nvSpPr>
          <p:cNvPr id="22" name="Tekstin paikkamerkki 25"/>
          <p:cNvSpPr>
            <a:spLocks noGrp="1"/>
          </p:cNvSpPr>
          <p:nvPr>
            <p:ph type="body" sz="quarter" idx="13" hasCustomPrompt="1"/>
          </p:nvPr>
        </p:nvSpPr>
        <p:spPr>
          <a:xfrm>
            <a:off x="2330574" y="2780928"/>
            <a:ext cx="2973338" cy="1774196"/>
          </a:xfrm>
        </p:spPr>
        <p:txBody>
          <a:bodyPr anchor="ctr" anchorCtr="0">
            <a:normAutofit/>
          </a:bodyPr>
          <a:lstStyle>
            <a:lvl1pPr marL="0" indent="0" algn="ctr">
              <a:buNone/>
              <a:defRPr sz="1800" b="1">
                <a:solidFill>
                  <a:schemeClr val="bg1"/>
                </a:solidFill>
              </a:defRPr>
            </a:lvl1pPr>
          </a:lstStyle>
          <a:p>
            <a:pPr lvl="0"/>
            <a:r>
              <a:rPr lang="fi-FI" dirty="0"/>
              <a:t>Tekstiä</a:t>
            </a:r>
          </a:p>
        </p:txBody>
      </p:sp>
      <p:sp>
        <p:nvSpPr>
          <p:cNvPr id="23" name="Tekstin paikkamerkki 25"/>
          <p:cNvSpPr>
            <a:spLocks noGrp="1"/>
          </p:cNvSpPr>
          <p:nvPr>
            <p:ph type="body" sz="quarter" idx="14" hasCustomPrompt="1"/>
          </p:nvPr>
        </p:nvSpPr>
        <p:spPr>
          <a:xfrm>
            <a:off x="8052285" y="3251748"/>
            <a:ext cx="1899365" cy="1079252"/>
          </a:xfrm>
        </p:spPr>
        <p:txBody>
          <a:bodyPr anchor="ctr" anchorCtr="0">
            <a:normAutofit/>
          </a:bodyPr>
          <a:lstStyle>
            <a:lvl1pPr marL="0" indent="0" algn="ctr">
              <a:buNone/>
              <a:defRPr sz="1800" b="1"/>
            </a:lvl1pPr>
          </a:lstStyle>
          <a:p>
            <a:pPr lvl="0"/>
            <a:r>
              <a:rPr lang="fi-FI" dirty="0"/>
              <a:t>Tekstiä</a:t>
            </a:r>
          </a:p>
        </p:txBody>
      </p:sp>
      <p:sp>
        <p:nvSpPr>
          <p:cNvPr id="24" name="Tekstin paikkamerkki 25"/>
          <p:cNvSpPr>
            <a:spLocks noGrp="1"/>
          </p:cNvSpPr>
          <p:nvPr>
            <p:ph type="body" sz="quarter" idx="15" hasCustomPrompt="1"/>
          </p:nvPr>
        </p:nvSpPr>
        <p:spPr>
          <a:xfrm>
            <a:off x="6321357" y="1700808"/>
            <a:ext cx="1899365" cy="1079252"/>
          </a:xfrm>
        </p:spPr>
        <p:txBody>
          <a:bodyPr anchor="ctr" anchorCtr="0">
            <a:normAutofit/>
          </a:bodyPr>
          <a:lstStyle>
            <a:lvl1pPr marL="0" indent="0" algn="ctr">
              <a:buNone/>
              <a:defRPr sz="1800" b="1"/>
            </a:lvl1pPr>
          </a:lstStyle>
          <a:p>
            <a:pPr lvl="0"/>
            <a:r>
              <a:rPr lang="fi-FI" dirty="0"/>
              <a:t>Tekstiä</a:t>
            </a:r>
          </a:p>
        </p:txBody>
      </p:sp>
      <p:sp>
        <p:nvSpPr>
          <p:cNvPr id="25" name="Tekstin paikkamerkki 25"/>
          <p:cNvSpPr>
            <a:spLocks noGrp="1"/>
          </p:cNvSpPr>
          <p:nvPr>
            <p:ph type="body" sz="quarter" idx="16" hasCustomPrompt="1"/>
          </p:nvPr>
        </p:nvSpPr>
        <p:spPr>
          <a:xfrm>
            <a:off x="6321357" y="4817499"/>
            <a:ext cx="1899365" cy="1079252"/>
          </a:xfrm>
        </p:spPr>
        <p:txBody>
          <a:bodyPr anchor="ctr" anchorCtr="0">
            <a:normAutofit/>
          </a:bodyPr>
          <a:lstStyle>
            <a:lvl1pPr marL="0" indent="0" algn="ctr">
              <a:buNone/>
              <a:defRPr sz="1800" b="1"/>
            </a:lvl1pPr>
          </a:lstStyle>
          <a:p>
            <a:pPr lvl="0"/>
            <a:r>
              <a:rPr lang="fi-FI" dirty="0"/>
              <a:t>Tekstiä</a:t>
            </a:r>
          </a:p>
        </p:txBody>
      </p:sp>
    </p:spTree>
    <p:extLst>
      <p:ext uri="{BB962C8B-B14F-4D97-AF65-F5344CB8AC3E}">
        <p14:creationId xmlns:p14="http://schemas.microsoft.com/office/powerpoint/2010/main" val="15776150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endParaRPr lang="fi-FI" dirty="0"/>
          </a:p>
        </p:txBody>
      </p:sp>
      <p:sp>
        <p:nvSpPr>
          <p:cNvPr id="9" name="Päivämäärän paikkamerkki 3"/>
          <p:cNvSpPr>
            <a:spLocks noGrp="1"/>
          </p:cNvSpPr>
          <p:nvPr>
            <p:ph type="dt" sz="half" idx="10"/>
          </p:nvPr>
        </p:nvSpPr>
        <p:spPr>
          <a:xfrm>
            <a:off x="1619019" y="6376244"/>
            <a:ext cx="2844800" cy="365125"/>
          </a:xfrm>
          <a:prstGeom prst="rect">
            <a:avLst/>
          </a:prstGeom>
        </p:spPr>
        <p:txBody>
          <a:bodyPr/>
          <a:lstStyle/>
          <a:p>
            <a:r>
              <a:rPr lang="fi-FI"/>
              <a:t>29.8.2024</a:t>
            </a:r>
            <a:endParaRPr lang="fi-FI" dirty="0"/>
          </a:p>
        </p:txBody>
      </p:sp>
      <p:sp>
        <p:nvSpPr>
          <p:cNvPr id="10"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Source: Tela</a:t>
            </a:r>
          </a:p>
        </p:txBody>
      </p:sp>
      <p:sp>
        <p:nvSpPr>
          <p:cNvPr id="11"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34797020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yhjä ilman otsikkoa">
    <p:spTree>
      <p:nvGrpSpPr>
        <p:cNvPr id="1" name=""/>
        <p:cNvGrpSpPr/>
        <p:nvPr/>
      </p:nvGrpSpPr>
      <p:grpSpPr>
        <a:xfrm>
          <a:off x="0" y="0"/>
          <a:ext cx="0" cy="0"/>
          <a:chOff x="0" y="0"/>
          <a:chExt cx="0" cy="0"/>
        </a:xfrm>
      </p:grpSpPr>
      <p:sp>
        <p:nvSpPr>
          <p:cNvPr id="6" name="Päivämäärän paikkamerkki 3"/>
          <p:cNvSpPr>
            <a:spLocks noGrp="1"/>
          </p:cNvSpPr>
          <p:nvPr>
            <p:ph type="dt" sz="half" idx="10"/>
          </p:nvPr>
        </p:nvSpPr>
        <p:spPr>
          <a:xfrm>
            <a:off x="1619019" y="6376244"/>
            <a:ext cx="2844800" cy="365125"/>
          </a:xfrm>
          <a:prstGeom prst="rect">
            <a:avLst/>
          </a:prstGeom>
        </p:spPr>
        <p:txBody>
          <a:bodyPr/>
          <a:lstStyle/>
          <a:p>
            <a:r>
              <a:rPr lang="fi-FI"/>
              <a:t>29.8.2024</a:t>
            </a:r>
            <a:endParaRPr lang="fi-FI" dirty="0"/>
          </a:p>
        </p:txBody>
      </p:sp>
      <p:sp>
        <p:nvSpPr>
          <p:cNvPr id="7"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Source: Tela</a:t>
            </a:r>
          </a:p>
        </p:txBody>
      </p:sp>
      <p:sp>
        <p:nvSpPr>
          <p:cNvPr id="8"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11818814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Kaksipalstaa, otsikko + ingressi">
    <p:spTree>
      <p:nvGrpSpPr>
        <p:cNvPr id="1" name=""/>
        <p:cNvGrpSpPr/>
        <p:nvPr/>
      </p:nvGrpSpPr>
      <p:grpSpPr>
        <a:xfrm>
          <a:off x="0" y="0"/>
          <a:ext cx="0" cy="0"/>
          <a:chOff x="0" y="0"/>
          <a:chExt cx="0" cy="0"/>
        </a:xfrm>
      </p:grpSpPr>
      <p:sp>
        <p:nvSpPr>
          <p:cNvPr id="2" name="Otsikko 1"/>
          <p:cNvSpPr>
            <a:spLocks noGrp="1"/>
          </p:cNvSpPr>
          <p:nvPr>
            <p:ph type="title"/>
          </p:nvPr>
        </p:nvSpPr>
        <p:spPr>
          <a:xfrm>
            <a:off x="609601" y="908720"/>
            <a:ext cx="4011084" cy="1162050"/>
          </a:xfrm>
        </p:spPr>
        <p:txBody>
          <a:bodyPr anchor="ctr"/>
          <a:lstStyle>
            <a:lvl1pPr algn="l">
              <a:defRPr sz="2000" b="1"/>
            </a:lvl1pPr>
          </a:lstStyle>
          <a:p>
            <a:r>
              <a:rPr lang="fi-FI"/>
              <a:t>Muokkaa perustyylejä naps.</a:t>
            </a:r>
            <a:endParaRPr lang="fi-FI" dirty="0"/>
          </a:p>
        </p:txBody>
      </p:sp>
      <p:sp>
        <p:nvSpPr>
          <p:cNvPr id="3" name="Sisällön paikkamerkki 2"/>
          <p:cNvSpPr>
            <a:spLocks noGrp="1"/>
          </p:cNvSpPr>
          <p:nvPr>
            <p:ph idx="1"/>
          </p:nvPr>
        </p:nvSpPr>
        <p:spPr>
          <a:xfrm>
            <a:off x="4766733" y="908721"/>
            <a:ext cx="6815667" cy="5217443"/>
          </a:xfrm>
        </p:spPr>
        <p:txBody>
          <a:bodyPr/>
          <a:lstStyle>
            <a:lvl1pPr>
              <a:spcAft>
                <a:spcPts val="480"/>
              </a:spcAft>
              <a:defRPr sz="2000">
                <a:solidFill>
                  <a:schemeClr val="tx1"/>
                </a:solidFill>
              </a:defRPr>
            </a:lvl1pPr>
            <a:lvl2pPr>
              <a:spcBef>
                <a:spcPts val="384"/>
              </a:spcBef>
              <a:defRPr sz="1800">
                <a:solidFill>
                  <a:schemeClr val="tx1"/>
                </a:solidFill>
              </a:defRPr>
            </a:lvl2pPr>
            <a:lvl3pPr>
              <a:spcBef>
                <a:spcPts val="384"/>
              </a:spcBef>
              <a:defRPr sz="1800">
                <a:solidFill>
                  <a:schemeClr val="tx1"/>
                </a:solidFill>
              </a:defRPr>
            </a:lvl3pPr>
            <a:lvl4pPr>
              <a:defRPr sz="1600">
                <a:solidFill>
                  <a:schemeClr val="tx1"/>
                </a:solidFill>
              </a:defRPr>
            </a:lvl4pPr>
            <a:lvl5pPr>
              <a:defRPr sz="1600">
                <a:solidFill>
                  <a:schemeClr val="tx1"/>
                </a:solidFill>
              </a:defRPr>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Tekstin paikkamerkki 3"/>
          <p:cNvSpPr>
            <a:spLocks noGrp="1"/>
          </p:cNvSpPr>
          <p:nvPr>
            <p:ph type="body" sz="half" idx="2"/>
          </p:nvPr>
        </p:nvSpPr>
        <p:spPr>
          <a:xfrm>
            <a:off x="609601" y="2318523"/>
            <a:ext cx="4011084" cy="3807641"/>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10" name="Päivämäärän paikkamerkki 3"/>
          <p:cNvSpPr>
            <a:spLocks noGrp="1"/>
          </p:cNvSpPr>
          <p:nvPr>
            <p:ph type="dt" sz="half" idx="10"/>
          </p:nvPr>
        </p:nvSpPr>
        <p:spPr>
          <a:xfrm>
            <a:off x="1619019" y="6376244"/>
            <a:ext cx="2844800" cy="365125"/>
          </a:xfrm>
          <a:prstGeom prst="rect">
            <a:avLst/>
          </a:prstGeom>
        </p:spPr>
        <p:txBody>
          <a:bodyPr/>
          <a:lstStyle/>
          <a:p>
            <a:r>
              <a:rPr lang="fi-FI"/>
              <a:t>29.8.2024</a:t>
            </a:r>
            <a:endParaRPr lang="fi-FI" dirty="0"/>
          </a:p>
        </p:txBody>
      </p:sp>
      <p:sp>
        <p:nvSpPr>
          <p:cNvPr id="11"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Source: Tela</a:t>
            </a:r>
          </a:p>
        </p:txBody>
      </p:sp>
      <p:sp>
        <p:nvSpPr>
          <p:cNvPr id="12"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5429074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609600" y="4800600"/>
            <a:ext cx="10977205" cy="566738"/>
          </a:xfrm>
        </p:spPr>
        <p:txBody>
          <a:bodyPr anchor="ctr"/>
          <a:lstStyle>
            <a:lvl1pPr algn="l">
              <a:defRPr sz="2000" b="1"/>
            </a:lvl1pPr>
          </a:lstStyle>
          <a:p>
            <a:r>
              <a:rPr lang="fi-FI" dirty="0"/>
              <a:t>Muokkaa perustyylejä naps.</a:t>
            </a:r>
          </a:p>
        </p:txBody>
      </p:sp>
      <p:sp>
        <p:nvSpPr>
          <p:cNvPr id="3" name="Kuvan paikkamerkki 2"/>
          <p:cNvSpPr>
            <a:spLocks noGrp="1"/>
          </p:cNvSpPr>
          <p:nvPr>
            <p:ph type="pic" idx="1"/>
          </p:nvPr>
        </p:nvSpPr>
        <p:spPr>
          <a:xfrm>
            <a:off x="609600" y="612775"/>
            <a:ext cx="1097720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dirty="0"/>
              <a:t>Vedä kuva paikkamerkkiin tai lisää napsauttamalla kuvaketta</a:t>
            </a:r>
          </a:p>
        </p:txBody>
      </p:sp>
      <p:sp>
        <p:nvSpPr>
          <p:cNvPr id="4" name="Tekstin paikkamerkki 3"/>
          <p:cNvSpPr>
            <a:spLocks noGrp="1"/>
          </p:cNvSpPr>
          <p:nvPr>
            <p:ph type="body" sz="half" idx="2"/>
          </p:nvPr>
        </p:nvSpPr>
        <p:spPr>
          <a:xfrm>
            <a:off x="609600" y="5367338"/>
            <a:ext cx="10977205" cy="804862"/>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10" name="Päivämäärän paikkamerkki 3"/>
          <p:cNvSpPr>
            <a:spLocks noGrp="1"/>
          </p:cNvSpPr>
          <p:nvPr>
            <p:ph type="dt" sz="half" idx="10"/>
          </p:nvPr>
        </p:nvSpPr>
        <p:spPr>
          <a:xfrm>
            <a:off x="1619019" y="6376244"/>
            <a:ext cx="2844800" cy="365125"/>
          </a:xfrm>
          <a:prstGeom prst="rect">
            <a:avLst/>
          </a:prstGeom>
        </p:spPr>
        <p:txBody>
          <a:bodyPr/>
          <a:lstStyle/>
          <a:p>
            <a:r>
              <a:rPr lang="fi-FI"/>
              <a:t>29.8.2024</a:t>
            </a:r>
            <a:endParaRPr lang="fi-FI" dirty="0"/>
          </a:p>
        </p:txBody>
      </p:sp>
      <p:sp>
        <p:nvSpPr>
          <p:cNvPr id="11"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Source: Tela</a:t>
            </a:r>
          </a:p>
        </p:txBody>
      </p:sp>
      <p:sp>
        <p:nvSpPr>
          <p:cNvPr id="12"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13300285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Lopetusdia">
    <p:spTree>
      <p:nvGrpSpPr>
        <p:cNvPr id="1" name=""/>
        <p:cNvGrpSpPr/>
        <p:nvPr/>
      </p:nvGrpSpPr>
      <p:grpSpPr>
        <a:xfrm>
          <a:off x="0" y="0"/>
          <a:ext cx="0" cy="0"/>
          <a:chOff x="0" y="0"/>
          <a:chExt cx="0" cy="0"/>
        </a:xfrm>
      </p:grpSpPr>
      <p:pic>
        <p:nvPicPr>
          <p:cNvPr id="7" name="Kuva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4492"/>
            <a:ext cx="12195482" cy="6843507"/>
          </a:xfrm>
          <a:prstGeom prst="rect">
            <a:avLst/>
          </a:prstGeom>
        </p:spPr>
      </p:pic>
      <p:pic>
        <p:nvPicPr>
          <p:cNvPr id="8" name="Kuva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79776" y="620688"/>
            <a:ext cx="3805268" cy="2149976"/>
          </a:xfrm>
          <a:prstGeom prst="rect">
            <a:avLst/>
          </a:prstGeom>
        </p:spPr>
      </p:pic>
      <p:sp>
        <p:nvSpPr>
          <p:cNvPr id="5" name="Tekstin paikkamerkki 6"/>
          <p:cNvSpPr>
            <a:spLocks noGrp="1"/>
          </p:cNvSpPr>
          <p:nvPr>
            <p:ph type="body" sz="quarter" idx="13"/>
          </p:nvPr>
        </p:nvSpPr>
        <p:spPr>
          <a:xfrm>
            <a:off x="4013400" y="3861048"/>
            <a:ext cx="4194835" cy="1584176"/>
          </a:xfrm>
        </p:spPr>
        <p:txBody>
          <a:bodyPr>
            <a:normAutofit/>
          </a:bodyPr>
          <a:lstStyle>
            <a:lvl1pPr marL="0" indent="0" algn="ctr">
              <a:spcBef>
                <a:spcPts val="0"/>
              </a:spcBef>
              <a:spcAft>
                <a:spcPts val="1800"/>
              </a:spcAft>
              <a:buNone/>
              <a:defRPr sz="1800" b="1"/>
            </a:lvl1pPr>
          </a:lstStyle>
          <a:p>
            <a:pPr lvl="0"/>
            <a:r>
              <a:rPr lang="fi-FI" dirty="0"/>
              <a:t>Muokkaa tekstin perustyylejä napsauttamalla</a:t>
            </a:r>
          </a:p>
        </p:txBody>
      </p:sp>
    </p:spTree>
    <p:extLst>
      <p:ext uri="{BB962C8B-B14F-4D97-AF65-F5344CB8AC3E}">
        <p14:creationId xmlns:p14="http://schemas.microsoft.com/office/powerpoint/2010/main" val="996351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nsi alatunnisteella">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207"/>
            <a:ext cx="12216680" cy="6855403"/>
          </a:xfrm>
          <a:prstGeom prst="rect">
            <a:avLst/>
          </a:prstGeom>
        </p:spPr>
      </p:pic>
      <p:pic>
        <p:nvPicPr>
          <p:cNvPr id="11" name="Kuva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9572" y="332656"/>
            <a:ext cx="2294060" cy="1296144"/>
          </a:xfrm>
          <a:prstGeom prst="rect">
            <a:avLst/>
          </a:prstGeom>
        </p:spPr>
      </p:pic>
      <p:sp>
        <p:nvSpPr>
          <p:cNvPr id="9" name="Päivämäärän paikkamerkki 3"/>
          <p:cNvSpPr>
            <a:spLocks noGrp="1"/>
          </p:cNvSpPr>
          <p:nvPr>
            <p:ph type="dt" sz="half" idx="10"/>
          </p:nvPr>
        </p:nvSpPr>
        <p:spPr>
          <a:xfrm>
            <a:off x="805405" y="6376244"/>
            <a:ext cx="2844800" cy="365125"/>
          </a:xfrm>
          <a:prstGeom prst="rect">
            <a:avLst/>
          </a:prstGeom>
        </p:spPr>
        <p:txBody>
          <a:bodyPr/>
          <a:lstStyle/>
          <a:p>
            <a:r>
              <a:rPr lang="fi-FI"/>
              <a:t>29.8.2024</a:t>
            </a:r>
            <a:endParaRPr lang="fi-FI" dirty="0"/>
          </a:p>
        </p:txBody>
      </p:sp>
      <p:sp>
        <p:nvSpPr>
          <p:cNvPr id="10" name="Alatunnisteen paikkamerkki 4"/>
          <p:cNvSpPr>
            <a:spLocks noGrp="1"/>
          </p:cNvSpPr>
          <p:nvPr>
            <p:ph type="ftr" sz="quarter" idx="11"/>
          </p:nvPr>
        </p:nvSpPr>
        <p:spPr>
          <a:xfrm>
            <a:off x="3650205" y="6373916"/>
            <a:ext cx="3860800" cy="365125"/>
          </a:xfrm>
          <a:prstGeom prst="rect">
            <a:avLst/>
          </a:prstGeom>
        </p:spPr>
        <p:txBody>
          <a:bodyPr/>
          <a:lstStyle>
            <a:lvl1pPr algn="l">
              <a:defRPr/>
            </a:lvl1pPr>
          </a:lstStyle>
          <a:p>
            <a:r>
              <a:rPr lang="fi-FI" dirty="0"/>
              <a:t>Source: Tela</a:t>
            </a:r>
          </a:p>
        </p:txBody>
      </p:sp>
      <p:sp>
        <p:nvSpPr>
          <p:cNvPr id="13" name="Otsikko 1"/>
          <p:cNvSpPr>
            <a:spLocks noGrp="1"/>
          </p:cNvSpPr>
          <p:nvPr>
            <p:ph type="ctrTitle"/>
          </p:nvPr>
        </p:nvSpPr>
        <p:spPr>
          <a:xfrm>
            <a:off x="816000" y="3189320"/>
            <a:ext cx="8352341" cy="1332000"/>
          </a:xfrm>
        </p:spPr>
        <p:txBody>
          <a:bodyPr/>
          <a:lstStyle>
            <a:lvl1pPr algn="l">
              <a:defRPr b="1"/>
            </a:lvl1pPr>
          </a:lstStyle>
          <a:p>
            <a:r>
              <a:rPr lang="fi-FI" dirty="0"/>
              <a:t>Muokkaa perustyylejä naps.</a:t>
            </a:r>
          </a:p>
        </p:txBody>
      </p:sp>
      <p:sp>
        <p:nvSpPr>
          <p:cNvPr id="14" name="Alaotsikko 2"/>
          <p:cNvSpPr>
            <a:spLocks noGrp="1"/>
          </p:cNvSpPr>
          <p:nvPr>
            <p:ph type="subTitle" idx="1" hasCustomPrompt="1"/>
          </p:nvPr>
        </p:nvSpPr>
        <p:spPr>
          <a:xfrm>
            <a:off x="816000" y="4521320"/>
            <a:ext cx="6624149" cy="1355952"/>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Lisää alaotsikko tarvittaessa</a:t>
            </a:r>
          </a:p>
        </p:txBody>
      </p:sp>
    </p:spTree>
    <p:extLst>
      <p:ext uri="{BB962C8B-B14F-4D97-AF65-F5344CB8AC3E}">
        <p14:creationId xmlns:p14="http://schemas.microsoft.com/office/powerpoint/2010/main" val="3775279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p>
        </p:txBody>
      </p:sp>
      <p:sp>
        <p:nvSpPr>
          <p:cNvPr id="3" name="Pystysuoran tekstin paikkamerkki 2"/>
          <p:cNvSpPr>
            <a:spLocks noGrp="1"/>
          </p:cNvSpPr>
          <p:nvPr>
            <p:ph type="body" orient="vert" idx="1"/>
          </p:nvPr>
        </p:nvSpPr>
        <p:spPr/>
        <p:txBody>
          <a:bodyPr vert="eaVert"/>
          <a:lstStyle>
            <a:lvl1pPr>
              <a:spcAft>
                <a:spcPts val="480"/>
              </a:spcAft>
              <a:defRPr/>
            </a:lvl1pPr>
            <a:lvl2pPr>
              <a:spcBef>
                <a:spcPts val="384"/>
              </a:spcBef>
              <a:defRPr/>
            </a:lvl2pPr>
            <a:lvl3pPr>
              <a:spcBef>
                <a:spcPts val="384"/>
              </a:spcBef>
              <a:defRPr/>
            </a:lvl3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Päivämäärän paikkamerkki 3"/>
          <p:cNvSpPr>
            <a:spLocks noGrp="1"/>
          </p:cNvSpPr>
          <p:nvPr>
            <p:ph type="dt" sz="half" idx="10"/>
          </p:nvPr>
        </p:nvSpPr>
        <p:spPr>
          <a:xfrm>
            <a:off x="1619019" y="6376244"/>
            <a:ext cx="2844800" cy="365125"/>
          </a:xfrm>
          <a:prstGeom prst="rect">
            <a:avLst/>
          </a:prstGeom>
        </p:spPr>
        <p:txBody>
          <a:bodyPr/>
          <a:lstStyle/>
          <a:p>
            <a:r>
              <a:rPr lang="fi-FI"/>
              <a:t>29.8.2024</a:t>
            </a:r>
            <a:endParaRPr lang="fi-FI" dirty="0"/>
          </a:p>
        </p:txBody>
      </p:sp>
      <p:sp>
        <p:nvSpPr>
          <p:cNvPr id="8"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Source: Tela</a:t>
            </a:r>
          </a:p>
        </p:txBody>
      </p:sp>
      <p:sp>
        <p:nvSpPr>
          <p:cNvPr id="9"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3067639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839200" y="274639"/>
            <a:ext cx="2743200" cy="5851525"/>
          </a:xfrm>
        </p:spPr>
        <p:txBody>
          <a:bodyPr vert="eaVert"/>
          <a:lstStyle>
            <a:lvl1pPr>
              <a:defRPr b="1"/>
            </a:lvl1pPr>
          </a:lstStyle>
          <a:p>
            <a:r>
              <a:rPr lang="fi-FI"/>
              <a:t>Muokkaa perustyylejä naps.</a:t>
            </a:r>
          </a:p>
        </p:txBody>
      </p:sp>
      <p:sp>
        <p:nvSpPr>
          <p:cNvPr id="3" name="Pystysuoran tekstin paikkamerkki 2"/>
          <p:cNvSpPr>
            <a:spLocks noGrp="1"/>
          </p:cNvSpPr>
          <p:nvPr>
            <p:ph type="body" orient="vert" idx="1"/>
          </p:nvPr>
        </p:nvSpPr>
        <p:spPr>
          <a:xfrm>
            <a:off x="609600" y="274639"/>
            <a:ext cx="8026400" cy="5851525"/>
          </a:xfrm>
        </p:spPr>
        <p:txBody>
          <a:bodyPr vert="eaVert"/>
          <a:lstStyle>
            <a:lvl1pPr>
              <a:spcAft>
                <a:spcPts val="480"/>
              </a:spcAft>
              <a:defRPr/>
            </a:lvl1pPr>
            <a:lvl2pPr>
              <a:spcBef>
                <a:spcPts val="384"/>
              </a:spcBef>
              <a:defRPr/>
            </a:lvl2pPr>
            <a:lvl3pPr>
              <a:spcBef>
                <a:spcPts val="384"/>
              </a:spcBef>
              <a:defRPr/>
            </a:lvl3pPr>
            <a:lvl4pPr>
              <a:spcBef>
                <a:spcPts val="384"/>
              </a:spcBef>
              <a:defRPr/>
            </a:lvl4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Päivämäärän paikkamerkki 3"/>
          <p:cNvSpPr>
            <a:spLocks noGrp="1"/>
          </p:cNvSpPr>
          <p:nvPr>
            <p:ph type="dt" sz="half" idx="10"/>
          </p:nvPr>
        </p:nvSpPr>
        <p:spPr>
          <a:xfrm>
            <a:off x="1619019" y="6376244"/>
            <a:ext cx="2844800" cy="365125"/>
          </a:xfrm>
          <a:prstGeom prst="rect">
            <a:avLst/>
          </a:prstGeom>
        </p:spPr>
        <p:txBody>
          <a:bodyPr/>
          <a:lstStyle/>
          <a:p>
            <a:r>
              <a:rPr lang="fi-FI"/>
              <a:t>29.8.2024</a:t>
            </a:r>
            <a:endParaRPr lang="fi-FI" dirty="0"/>
          </a:p>
        </p:txBody>
      </p:sp>
      <p:sp>
        <p:nvSpPr>
          <p:cNvPr id="8"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Source: Tela</a:t>
            </a:r>
          </a:p>
        </p:txBody>
      </p:sp>
      <p:sp>
        <p:nvSpPr>
          <p:cNvPr id="9"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31654611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Otsikkodia">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9E0064C-8375-CC9B-2186-CFF5A45407F7}"/>
              </a:ext>
            </a:extLst>
          </p:cNvPr>
          <p:cNvPicPr>
            <a:picLocks noChangeAspect="1"/>
          </p:cNvPicPr>
          <p:nvPr userDrawn="1"/>
        </p:nvPicPr>
        <p:blipFill rotWithShape="1">
          <a:blip r:embed="rId2"/>
          <a:srcRect l="37692" t="3578" r="-601" b="5890"/>
          <a:stretch/>
        </p:blipFill>
        <p:spPr>
          <a:xfrm>
            <a:off x="0" y="0"/>
            <a:ext cx="1655999" cy="6876000"/>
          </a:xfrm>
          <a:prstGeom prst="rect">
            <a:avLst/>
          </a:prstGeom>
        </p:spPr>
      </p:pic>
      <p:pic>
        <p:nvPicPr>
          <p:cNvPr id="11" name="Picture 10">
            <a:extLst>
              <a:ext uri="{FF2B5EF4-FFF2-40B4-BE49-F238E27FC236}">
                <a16:creationId xmlns:a16="http://schemas.microsoft.com/office/drawing/2014/main" id="{1A3786A8-B626-F0E4-9487-DF83CCA69F92}"/>
              </a:ext>
            </a:extLst>
          </p:cNvPr>
          <p:cNvPicPr>
            <a:picLocks noChangeAspect="1"/>
          </p:cNvPicPr>
          <p:nvPr userDrawn="1"/>
        </p:nvPicPr>
        <p:blipFill rotWithShape="1">
          <a:blip r:embed="rId3"/>
          <a:srcRect l="138" t="12884" r="34375" b="10145"/>
          <a:stretch/>
        </p:blipFill>
        <p:spPr>
          <a:xfrm>
            <a:off x="7992000" y="0"/>
            <a:ext cx="4212000" cy="6876000"/>
          </a:xfrm>
          <a:prstGeom prst="rect">
            <a:avLst/>
          </a:prstGeom>
        </p:spPr>
      </p:pic>
      <p:pic>
        <p:nvPicPr>
          <p:cNvPr id="12" name="Picture 11">
            <a:extLst>
              <a:ext uri="{FF2B5EF4-FFF2-40B4-BE49-F238E27FC236}">
                <a16:creationId xmlns:a16="http://schemas.microsoft.com/office/drawing/2014/main" id="{0B68FEFD-5C2D-49F2-1E26-AC5BB329CC3E}"/>
              </a:ext>
            </a:extLst>
          </p:cNvPr>
          <p:cNvPicPr>
            <a:picLocks noChangeAspect="1"/>
          </p:cNvPicPr>
          <p:nvPr userDrawn="1"/>
        </p:nvPicPr>
        <p:blipFill>
          <a:blip r:embed="rId4"/>
          <a:stretch>
            <a:fillRect/>
          </a:stretch>
        </p:blipFill>
        <p:spPr>
          <a:xfrm>
            <a:off x="4921648" y="4029143"/>
            <a:ext cx="1836640" cy="947944"/>
          </a:xfrm>
          <a:prstGeom prst="rect">
            <a:avLst/>
          </a:prstGeom>
        </p:spPr>
      </p:pic>
      <p:sp>
        <p:nvSpPr>
          <p:cNvPr id="14" name="Subtitle 2">
            <a:extLst>
              <a:ext uri="{FF2B5EF4-FFF2-40B4-BE49-F238E27FC236}">
                <a16:creationId xmlns:a16="http://schemas.microsoft.com/office/drawing/2014/main" id="{37743DA3-0160-620F-B69C-400398ABD5FB}"/>
              </a:ext>
            </a:extLst>
          </p:cNvPr>
          <p:cNvSpPr>
            <a:spLocks noGrp="1"/>
          </p:cNvSpPr>
          <p:nvPr>
            <p:ph type="subTitle" idx="1" hasCustomPrompt="1"/>
          </p:nvPr>
        </p:nvSpPr>
        <p:spPr>
          <a:xfrm>
            <a:off x="1524000" y="5784226"/>
            <a:ext cx="9144000" cy="46704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err="1"/>
              <a:t>pv.kk.vvvv</a:t>
            </a:r>
            <a:endParaRPr lang="en-FI" dirty="0"/>
          </a:p>
        </p:txBody>
      </p:sp>
      <p:sp>
        <p:nvSpPr>
          <p:cNvPr id="15" name="Content Placeholder 42">
            <a:extLst>
              <a:ext uri="{FF2B5EF4-FFF2-40B4-BE49-F238E27FC236}">
                <a16:creationId xmlns:a16="http://schemas.microsoft.com/office/drawing/2014/main" id="{34D8DB8D-E6E3-439A-E2FA-F837F1DBF326}"/>
              </a:ext>
            </a:extLst>
          </p:cNvPr>
          <p:cNvSpPr>
            <a:spLocks noGrp="1"/>
          </p:cNvSpPr>
          <p:nvPr>
            <p:ph sz="quarter" idx="11"/>
          </p:nvPr>
        </p:nvSpPr>
        <p:spPr>
          <a:xfrm>
            <a:off x="1524000" y="6276788"/>
            <a:ext cx="9144000" cy="452438"/>
          </a:xfrm>
        </p:spPr>
        <p:txBody>
          <a:bodyPr/>
          <a:lstStyle>
            <a:lvl1pPr marL="0" indent="0" algn="ctr">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sp>
        <p:nvSpPr>
          <p:cNvPr id="2" name="Otsikko 1">
            <a:extLst>
              <a:ext uri="{FF2B5EF4-FFF2-40B4-BE49-F238E27FC236}">
                <a16:creationId xmlns:a16="http://schemas.microsoft.com/office/drawing/2014/main" id="{3C6ECEE9-38A1-C6DD-D83F-1367F2D594B3}"/>
              </a:ext>
            </a:extLst>
          </p:cNvPr>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2081615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äliotsikko">
    <p:spTree>
      <p:nvGrpSpPr>
        <p:cNvPr id="1" name=""/>
        <p:cNvGrpSpPr/>
        <p:nvPr/>
      </p:nvGrpSpPr>
      <p:grpSpPr>
        <a:xfrm>
          <a:off x="0" y="0"/>
          <a:ext cx="0" cy="0"/>
          <a:chOff x="0" y="0"/>
          <a:chExt cx="0" cy="0"/>
        </a:xfrm>
      </p:grpSpPr>
      <p:pic>
        <p:nvPicPr>
          <p:cNvPr id="5" name="Kuva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654" y="1"/>
            <a:ext cx="12221309" cy="6858000"/>
          </a:xfrm>
          <a:prstGeom prst="rect">
            <a:avLst/>
          </a:prstGeom>
        </p:spPr>
      </p:pic>
      <p:sp>
        <p:nvSpPr>
          <p:cNvPr id="6" name="Otsikko 1"/>
          <p:cNvSpPr>
            <a:spLocks noGrp="1"/>
          </p:cNvSpPr>
          <p:nvPr>
            <p:ph type="ctrTitle"/>
          </p:nvPr>
        </p:nvSpPr>
        <p:spPr>
          <a:xfrm>
            <a:off x="1919830" y="2708920"/>
            <a:ext cx="8352341" cy="1332000"/>
          </a:xfrm>
        </p:spPr>
        <p:txBody>
          <a:bodyPr/>
          <a:lstStyle>
            <a:lvl1pPr algn="ctr">
              <a:defRPr b="1"/>
            </a:lvl1pPr>
          </a:lstStyle>
          <a:p>
            <a:r>
              <a:rPr lang="fi-FI" dirty="0"/>
              <a:t>Muokkaa perustyylejä naps.</a:t>
            </a:r>
          </a:p>
        </p:txBody>
      </p:sp>
      <p:sp>
        <p:nvSpPr>
          <p:cNvPr id="7" name="Alaotsikko 2"/>
          <p:cNvSpPr>
            <a:spLocks noGrp="1"/>
          </p:cNvSpPr>
          <p:nvPr>
            <p:ph type="subTitle" idx="1" hasCustomPrompt="1"/>
          </p:nvPr>
        </p:nvSpPr>
        <p:spPr>
          <a:xfrm>
            <a:off x="1919830" y="4040920"/>
            <a:ext cx="8352341" cy="1355952"/>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Lisää alaotsikko tarvittaessa</a:t>
            </a:r>
          </a:p>
        </p:txBody>
      </p:sp>
    </p:spTree>
    <p:extLst>
      <p:ext uri="{BB962C8B-B14F-4D97-AF65-F5344CB8AC3E}">
        <p14:creationId xmlns:p14="http://schemas.microsoft.com/office/powerpoint/2010/main" val="2063567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dirty="0"/>
              <a:t>Muokkaa perustyylejä naps.</a:t>
            </a:r>
          </a:p>
        </p:txBody>
      </p:sp>
      <p:sp>
        <p:nvSpPr>
          <p:cNvPr id="3" name="Sisällön paikkamerkki 2"/>
          <p:cNvSpPr>
            <a:spLocks noGrp="1"/>
          </p:cNvSpPr>
          <p:nvPr>
            <p:ph idx="1"/>
          </p:nvPr>
        </p:nvSpPr>
        <p:spPr/>
        <p:txBody>
          <a:bodyPr/>
          <a:lstStyle>
            <a:lvl1pPr>
              <a:spcAft>
                <a:spcPts val="480"/>
              </a:spcAft>
              <a:defRPr/>
            </a:lvl1pPr>
            <a:lvl2pPr>
              <a:spcBef>
                <a:spcPts val="0"/>
              </a:spcBef>
              <a:spcAft>
                <a:spcPts val="384"/>
              </a:spcAft>
              <a:defRPr/>
            </a:lvl2pPr>
            <a:lvl3pPr>
              <a:spcBef>
                <a:spcPts val="100"/>
              </a:spcBef>
              <a:spcAft>
                <a:spcPts val="384"/>
              </a:spcAft>
              <a:defRPr/>
            </a:lvl3pPr>
            <a:lvl4pPr>
              <a:spcBef>
                <a:spcPts val="100"/>
              </a:spcBef>
              <a:spcAft>
                <a:spcPts val="384"/>
              </a:spcAft>
              <a:defRPr/>
            </a:lvl4pPr>
            <a:lvl5pPr>
              <a:spcBef>
                <a:spcPts val="100"/>
              </a:spcBef>
              <a:spcAft>
                <a:spcPts val="384"/>
              </a:spcAft>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Päivämäärän paikkamerkki 3"/>
          <p:cNvSpPr>
            <a:spLocks noGrp="1"/>
          </p:cNvSpPr>
          <p:nvPr>
            <p:ph type="dt" sz="half" idx="10"/>
          </p:nvPr>
        </p:nvSpPr>
        <p:spPr>
          <a:xfrm>
            <a:off x="1619019" y="6376244"/>
            <a:ext cx="2844800" cy="365125"/>
          </a:xfrm>
          <a:prstGeom prst="rect">
            <a:avLst/>
          </a:prstGeom>
        </p:spPr>
        <p:txBody>
          <a:bodyPr/>
          <a:lstStyle/>
          <a:p>
            <a:r>
              <a:rPr lang="fi-FI"/>
              <a:t>29.8.2024</a:t>
            </a:r>
            <a:endParaRPr lang="fi-FI" dirty="0"/>
          </a:p>
        </p:txBody>
      </p:sp>
      <p:sp>
        <p:nvSpPr>
          <p:cNvPr id="9"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Source: Tela</a:t>
            </a:r>
          </a:p>
        </p:txBody>
      </p:sp>
      <p:sp>
        <p:nvSpPr>
          <p:cNvPr id="10"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2585217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olme pointti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Muokkaa perustyylejä naps.</a:t>
            </a:r>
          </a:p>
        </p:txBody>
      </p:sp>
      <p:sp>
        <p:nvSpPr>
          <p:cNvPr id="3" name="Päivämäärän paikkamerkki 2"/>
          <p:cNvSpPr>
            <a:spLocks noGrp="1"/>
          </p:cNvSpPr>
          <p:nvPr>
            <p:ph type="dt" sz="half" idx="10"/>
          </p:nvPr>
        </p:nvSpPr>
        <p:spPr/>
        <p:txBody>
          <a:bodyPr/>
          <a:lstStyle/>
          <a:p>
            <a:r>
              <a:rPr lang="fi-FI"/>
              <a:t>29.8.2024</a:t>
            </a:r>
            <a:endParaRPr lang="fi-FI" dirty="0"/>
          </a:p>
        </p:txBody>
      </p:sp>
      <p:sp>
        <p:nvSpPr>
          <p:cNvPr id="4" name="Alatunnisteen paikkamerkki 3"/>
          <p:cNvSpPr>
            <a:spLocks noGrp="1"/>
          </p:cNvSpPr>
          <p:nvPr>
            <p:ph type="ftr" sz="quarter" idx="11"/>
          </p:nvPr>
        </p:nvSpPr>
        <p:spPr/>
        <p:txBody>
          <a:bodyPr/>
          <a:lstStyle/>
          <a:p>
            <a:r>
              <a:rPr lang="fi-FI" dirty="0"/>
              <a:t>Source: Tela</a:t>
            </a:r>
          </a:p>
        </p:txBody>
      </p:sp>
      <p:sp>
        <p:nvSpPr>
          <p:cNvPr id="5" name="Dian numeron paikkamerkki 4"/>
          <p:cNvSpPr>
            <a:spLocks noGrp="1"/>
          </p:cNvSpPr>
          <p:nvPr>
            <p:ph type="sldNum" sz="quarter" idx="12"/>
          </p:nvPr>
        </p:nvSpPr>
        <p:spPr/>
        <p:txBody>
          <a:bodyPr/>
          <a:lstStyle/>
          <a:p>
            <a:fld id="{4BA095A8-931A-4B31-B2F3-6A691F15CD38}" type="slidenum">
              <a:rPr lang="fi-FI" smtClean="0"/>
              <a:pPr/>
              <a:t>‹#›</a:t>
            </a:fld>
            <a:endParaRPr lang="fi-FI" dirty="0"/>
          </a:p>
        </p:txBody>
      </p:sp>
      <p:sp>
        <p:nvSpPr>
          <p:cNvPr id="6" name="Sisällön paikkamerkki 4"/>
          <p:cNvSpPr>
            <a:spLocks noGrp="1"/>
          </p:cNvSpPr>
          <p:nvPr>
            <p:ph idx="1" hasCustomPrompt="1"/>
          </p:nvPr>
        </p:nvSpPr>
        <p:spPr>
          <a:xfrm>
            <a:off x="609600" y="1752600"/>
            <a:ext cx="10972800" cy="4419600"/>
          </a:xfrm>
        </p:spPr>
        <p:txBody>
          <a:bodyPr>
            <a:normAutofit/>
          </a:bodyPr>
          <a:lstStyle>
            <a:lvl1pPr marL="914400" indent="-914400">
              <a:lnSpc>
                <a:spcPts val="5000"/>
              </a:lnSpc>
              <a:buFont typeface="+mj-lt"/>
              <a:buAutoNum type="arabicPeriod"/>
              <a:defRPr sz="4800" b="1" kern="1200" spc="-80" baseline="0">
                <a:solidFill>
                  <a:schemeClr val="accent2"/>
                </a:solidFill>
              </a:defRPr>
            </a:lvl1pPr>
          </a:lstStyle>
          <a:p>
            <a:r>
              <a:rPr lang="fi-FI" dirty="0"/>
              <a:t>Kolme pointtia</a:t>
            </a:r>
            <a:br>
              <a:rPr lang="fi-FI" dirty="0"/>
            </a:br>
            <a:r>
              <a:rPr lang="fi-FI" dirty="0" err="1"/>
              <a:t>sdfsdfsf</a:t>
            </a:r>
            <a:endParaRPr lang="fi-FI" dirty="0"/>
          </a:p>
        </p:txBody>
      </p:sp>
    </p:spTree>
    <p:extLst>
      <p:ext uri="{BB962C8B-B14F-4D97-AF65-F5344CB8AC3E}">
        <p14:creationId xmlns:p14="http://schemas.microsoft.com/office/powerpoint/2010/main" val="1393169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taatti">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r>
              <a:rPr lang="fi-FI"/>
              <a:t>29.8.2024</a:t>
            </a:r>
            <a:endParaRPr lang="fi-FI" dirty="0"/>
          </a:p>
        </p:txBody>
      </p:sp>
      <p:sp>
        <p:nvSpPr>
          <p:cNvPr id="4" name="Alatunnisteen paikkamerkki 3"/>
          <p:cNvSpPr>
            <a:spLocks noGrp="1"/>
          </p:cNvSpPr>
          <p:nvPr>
            <p:ph type="ftr" sz="quarter" idx="11"/>
          </p:nvPr>
        </p:nvSpPr>
        <p:spPr/>
        <p:txBody>
          <a:bodyPr/>
          <a:lstStyle/>
          <a:p>
            <a:r>
              <a:rPr lang="fi-FI" dirty="0"/>
              <a:t>Source: Tela</a:t>
            </a:r>
          </a:p>
        </p:txBody>
      </p:sp>
      <p:sp>
        <p:nvSpPr>
          <p:cNvPr id="5" name="Dian numeron paikkamerkki 4"/>
          <p:cNvSpPr>
            <a:spLocks noGrp="1"/>
          </p:cNvSpPr>
          <p:nvPr>
            <p:ph type="sldNum" sz="quarter" idx="12"/>
          </p:nvPr>
        </p:nvSpPr>
        <p:spPr/>
        <p:txBody>
          <a:bodyPr/>
          <a:lstStyle/>
          <a:p>
            <a:fld id="{4BA095A8-931A-4B31-B2F3-6A691F15CD38}" type="slidenum">
              <a:rPr lang="fi-FI" smtClean="0"/>
              <a:pPr/>
              <a:t>‹#›</a:t>
            </a:fld>
            <a:endParaRPr lang="fi-FI" dirty="0"/>
          </a:p>
        </p:txBody>
      </p:sp>
      <p:sp>
        <p:nvSpPr>
          <p:cNvPr id="6" name="Sisällön paikkamerkki 4"/>
          <p:cNvSpPr>
            <a:spLocks noGrp="1"/>
          </p:cNvSpPr>
          <p:nvPr>
            <p:ph idx="1" hasCustomPrompt="1"/>
          </p:nvPr>
        </p:nvSpPr>
        <p:spPr>
          <a:xfrm>
            <a:off x="609600" y="620688"/>
            <a:ext cx="10972800" cy="5328592"/>
          </a:xfrm>
        </p:spPr>
        <p:txBody>
          <a:bodyPr anchor="ctr" anchorCtr="0">
            <a:normAutofit/>
          </a:bodyPr>
          <a:lstStyle>
            <a:lvl1pPr marL="0" indent="0" algn="ctr">
              <a:lnSpc>
                <a:spcPts val="5000"/>
              </a:lnSpc>
              <a:buFont typeface="+mj-lt"/>
              <a:buNone/>
              <a:defRPr sz="4800" b="1" kern="1200" spc="-80" baseline="0">
                <a:solidFill>
                  <a:schemeClr val="accent2"/>
                </a:solidFill>
              </a:defRPr>
            </a:lvl1pPr>
          </a:lstStyle>
          <a:p>
            <a:r>
              <a:rPr lang="fi-FI" dirty="0"/>
              <a:t>”Lisää sitaatti tähän.”</a:t>
            </a:r>
          </a:p>
        </p:txBody>
      </p:sp>
    </p:spTree>
    <p:extLst>
      <p:ext uri="{BB962C8B-B14F-4D97-AF65-F5344CB8AC3E}">
        <p14:creationId xmlns:p14="http://schemas.microsoft.com/office/powerpoint/2010/main" val="180835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ikappale">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Muokkaa perustyylejä naps.</a:t>
            </a:r>
          </a:p>
        </p:txBody>
      </p:sp>
      <p:sp>
        <p:nvSpPr>
          <p:cNvPr id="3" name="Päivämäärän paikkamerkki 2"/>
          <p:cNvSpPr>
            <a:spLocks noGrp="1"/>
          </p:cNvSpPr>
          <p:nvPr>
            <p:ph type="dt" sz="half" idx="10"/>
          </p:nvPr>
        </p:nvSpPr>
        <p:spPr>
          <a:xfrm>
            <a:off x="1619019" y="6376244"/>
            <a:ext cx="1404640" cy="365125"/>
          </a:xfrm>
        </p:spPr>
        <p:txBody>
          <a:bodyPr/>
          <a:lstStyle/>
          <a:p>
            <a:r>
              <a:rPr lang="fi-FI"/>
              <a:t>29.8.2024</a:t>
            </a:r>
            <a:endParaRPr lang="fi-FI" dirty="0"/>
          </a:p>
        </p:txBody>
      </p:sp>
      <p:sp>
        <p:nvSpPr>
          <p:cNvPr id="4" name="Alatunnisteen paikkamerkki 3"/>
          <p:cNvSpPr>
            <a:spLocks noGrp="1"/>
          </p:cNvSpPr>
          <p:nvPr>
            <p:ph type="ftr" sz="quarter" idx="11"/>
          </p:nvPr>
        </p:nvSpPr>
        <p:spPr>
          <a:xfrm>
            <a:off x="3028061" y="6373916"/>
            <a:ext cx="3860800" cy="365125"/>
          </a:xfrm>
        </p:spPr>
        <p:txBody>
          <a:bodyPr/>
          <a:lstStyle/>
          <a:p>
            <a:r>
              <a:rPr lang="fi-FI" dirty="0"/>
              <a:t>Source: Tela</a:t>
            </a:r>
          </a:p>
        </p:txBody>
      </p:sp>
      <p:sp>
        <p:nvSpPr>
          <p:cNvPr id="5" name="Dian numeron paikkamerkki 4"/>
          <p:cNvSpPr>
            <a:spLocks noGrp="1"/>
          </p:cNvSpPr>
          <p:nvPr>
            <p:ph type="sldNum" sz="quarter" idx="12"/>
          </p:nvPr>
        </p:nvSpPr>
        <p:spPr/>
        <p:txBody>
          <a:bodyPr/>
          <a:lstStyle/>
          <a:p>
            <a:fld id="{4BA095A8-931A-4B31-B2F3-6A691F15CD38}" type="slidenum">
              <a:rPr lang="fi-FI" smtClean="0"/>
              <a:pPr/>
              <a:t>‹#›</a:t>
            </a:fld>
            <a:endParaRPr lang="fi-FI" dirty="0"/>
          </a:p>
        </p:txBody>
      </p:sp>
      <p:sp>
        <p:nvSpPr>
          <p:cNvPr id="6" name="Sisällön paikkamerkki 2"/>
          <p:cNvSpPr>
            <a:spLocks noGrp="1"/>
          </p:cNvSpPr>
          <p:nvPr>
            <p:ph idx="1" hasCustomPrompt="1"/>
          </p:nvPr>
        </p:nvSpPr>
        <p:spPr>
          <a:xfrm>
            <a:off x="609600" y="1600201"/>
            <a:ext cx="10972800" cy="4277072"/>
          </a:xfrm>
        </p:spPr>
        <p:txBody>
          <a:bodyPr>
            <a:normAutofit/>
          </a:bodyPr>
          <a:lstStyle>
            <a:lvl1pPr marL="0" indent="0">
              <a:spcAft>
                <a:spcPts val="480"/>
              </a:spcAft>
              <a:buNone/>
              <a:defRPr sz="2400" baseline="0"/>
            </a:lvl1pPr>
            <a:lvl2pPr marL="457200" indent="0">
              <a:spcBef>
                <a:spcPts val="0"/>
              </a:spcBef>
              <a:spcAft>
                <a:spcPts val="384"/>
              </a:spcAft>
              <a:buNone/>
              <a:defRPr/>
            </a:lvl2pPr>
            <a:lvl3pPr marL="914400" indent="0">
              <a:spcBef>
                <a:spcPts val="100"/>
              </a:spcBef>
              <a:spcAft>
                <a:spcPts val="384"/>
              </a:spcAft>
              <a:buNone/>
              <a:defRPr/>
            </a:lvl3pPr>
            <a:lvl4pPr marL="1371600" indent="0">
              <a:spcBef>
                <a:spcPts val="100"/>
              </a:spcBef>
              <a:spcAft>
                <a:spcPts val="384"/>
              </a:spcAft>
              <a:buNone/>
              <a:defRPr/>
            </a:lvl4pPr>
            <a:lvl5pPr marL="1828800" indent="0">
              <a:spcBef>
                <a:spcPts val="100"/>
              </a:spcBef>
              <a:spcAft>
                <a:spcPts val="384"/>
              </a:spcAft>
              <a:buNone/>
              <a:defRPr/>
            </a:lvl5pPr>
          </a:lstStyle>
          <a:p>
            <a:pPr lvl="0"/>
            <a:r>
              <a:rPr lang="fi-FI" dirty="0"/>
              <a:t>Teksti ilman listapallukoita. Kirjoita teksti kappalemuotoon.</a:t>
            </a:r>
          </a:p>
        </p:txBody>
      </p:sp>
    </p:spTree>
    <p:extLst>
      <p:ext uri="{BB962C8B-B14F-4D97-AF65-F5344CB8AC3E}">
        <p14:creationId xmlns:p14="http://schemas.microsoft.com/office/powerpoint/2010/main" val="791002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Kaksi palsta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endParaRPr lang="fi-FI" dirty="0"/>
          </a:p>
        </p:txBody>
      </p:sp>
      <p:sp>
        <p:nvSpPr>
          <p:cNvPr id="3" name="Sisällön paikkamerkki 2"/>
          <p:cNvSpPr>
            <a:spLocks noGrp="1"/>
          </p:cNvSpPr>
          <p:nvPr>
            <p:ph sz="half" idx="1"/>
          </p:nvPr>
        </p:nvSpPr>
        <p:spPr>
          <a:xfrm>
            <a:off x="609600" y="1600201"/>
            <a:ext cx="5384800" cy="4525963"/>
          </a:xfrm>
        </p:spPr>
        <p:txBody>
          <a:bodyPr/>
          <a:lstStyle>
            <a:lvl1pPr>
              <a:spcAft>
                <a:spcPts val="480"/>
              </a:spcAft>
              <a:defRPr sz="2000"/>
            </a:lvl1pPr>
            <a:lvl2pPr>
              <a:spcBef>
                <a:spcPts val="384"/>
              </a:spcBef>
              <a:spcAft>
                <a:spcPts val="0"/>
              </a:spcAft>
              <a:defRPr sz="1800"/>
            </a:lvl2pPr>
            <a:lvl3pPr>
              <a:spcBef>
                <a:spcPts val="384"/>
              </a:spcBef>
              <a:defRPr sz="1800"/>
            </a:lvl3pPr>
            <a:lvl4pPr>
              <a:defRPr sz="1600"/>
            </a:lvl4pPr>
            <a:lvl5pPr>
              <a:defRPr sz="16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isällön paikkamerkki 3"/>
          <p:cNvSpPr>
            <a:spLocks noGrp="1"/>
          </p:cNvSpPr>
          <p:nvPr>
            <p:ph sz="half" idx="2"/>
          </p:nvPr>
        </p:nvSpPr>
        <p:spPr>
          <a:xfrm>
            <a:off x="6197600" y="1600201"/>
            <a:ext cx="5384800" cy="4525963"/>
          </a:xfrm>
        </p:spPr>
        <p:txBody>
          <a:bodyPr/>
          <a:lstStyle>
            <a:lvl1pPr>
              <a:spcAft>
                <a:spcPts val="480"/>
              </a:spcAft>
              <a:defRPr sz="2000"/>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1" name="Päivämäärän paikkamerkki 3"/>
          <p:cNvSpPr>
            <a:spLocks noGrp="1"/>
          </p:cNvSpPr>
          <p:nvPr>
            <p:ph type="dt" sz="half" idx="10"/>
          </p:nvPr>
        </p:nvSpPr>
        <p:spPr>
          <a:xfrm>
            <a:off x="1619019" y="6376244"/>
            <a:ext cx="2844800" cy="365125"/>
          </a:xfrm>
          <a:prstGeom prst="rect">
            <a:avLst/>
          </a:prstGeom>
        </p:spPr>
        <p:txBody>
          <a:bodyPr/>
          <a:lstStyle/>
          <a:p>
            <a:r>
              <a:rPr lang="fi-FI"/>
              <a:t>29.8.2024</a:t>
            </a:r>
            <a:endParaRPr lang="fi-FI" dirty="0"/>
          </a:p>
        </p:txBody>
      </p:sp>
      <p:sp>
        <p:nvSpPr>
          <p:cNvPr id="12"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Source: Tela</a:t>
            </a:r>
          </a:p>
        </p:txBody>
      </p:sp>
      <p:sp>
        <p:nvSpPr>
          <p:cNvPr id="13"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2869864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Kaksi palstaa alaotsikoill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p>
        </p:txBody>
      </p:sp>
      <p:sp>
        <p:nvSpPr>
          <p:cNvPr id="3" name="Tekstin paikkamerkki 2"/>
          <p:cNvSpPr>
            <a:spLocks noGrp="1"/>
          </p:cNvSpPr>
          <p:nvPr>
            <p:ph type="body" idx="1"/>
          </p:nvPr>
        </p:nvSpPr>
        <p:spPr>
          <a:xfrm>
            <a:off x="609600" y="1535113"/>
            <a:ext cx="5386917"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609600" y="2174875"/>
            <a:ext cx="5386917" cy="3951288"/>
          </a:xfrm>
        </p:spPr>
        <p:txBody>
          <a:bodyPr/>
          <a:lstStyle>
            <a:lvl1pPr>
              <a:spcAft>
                <a:spcPts val="480"/>
              </a:spcAft>
              <a:defRPr sz="2000"/>
            </a:lvl1pPr>
            <a:lvl2pPr>
              <a:spcBef>
                <a:spcPts val="384"/>
              </a:spcBef>
              <a:defRPr sz="1800"/>
            </a:lvl2pPr>
            <a:lvl3pPr>
              <a:spcBef>
                <a:spcPts val="384"/>
              </a:spcBef>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kstin paikkamerkki 4"/>
          <p:cNvSpPr>
            <a:spLocks noGrp="1"/>
          </p:cNvSpPr>
          <p:nvPr>
            <p:ph type="body" sz="quarter" idx="3"/>
          </p:nvPr>
        </p:nvSpPr>
        <p:spPr>
          <a:xfrm>
            <a:off x="6193368" y="1535113"/>
            <a:ext cx="5389033"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6193368" y="2174875"/>
            <a:ext cx="5389033" cy="3951288"/>
          </a:xfrm>
        </p:spPr>
        <p:txBody>
          <a:bodyPr/>
          <a:lstStyle>
            <a:lvl1pPr>
              <a:spcAft>
                <a:spcPts val="480"/>
              </a:spcAft>
              <a:defRPr sz="2000"/>
            </a:lvl1pPr>
            <a:lvl2pPr>
              <a:spcBef>
                <a:spcPts val="384"/>
              </a:spcBef>
              <a:defRPr sz="1800"/>
            </a:lvl2pPr>
            <a:lvl3pPr>
              <a:spcBef>
                <a:spcPts val="384"/>
              </a:spcBef>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3" name="Päivämäärän paikkamerkki 3"/>
          <p:cNvSpPr>
            <a:spLocks noGrp="1"/>
          </p:cNvSpPr>
          <p:nvPr>
            <p:ph type="dt" sz="half" idx="10"/>
          </p:nvPr>
        </p:nvSpPr>
        <p:spPr>
          <a:xfrm>
            <a:off x="1619019" y="6376244"/>
            <a:ext cx="2844800" cy="365125"/>
          </a:xfrm>
          <a:prstGeom prst="rect">
            <a:avLst/>
          </a:prstGeom>
        </p:spPr>
        <p:txBody>
          <a:bodyPr/>
          <a:lstStyle/>
          <a:p>
            <a:r>
              <a:rPr lang="fi-FI"/>
              <a:t>29.8.2024</a:t>
            </a:r>
            <a:endParaRPr lang="fi-FI" dirty="0"/>
          </a:p>
        </p:txBody>
      </p:sp>
      <p:sp>
        <p:nvSpPr>
          <p:cNvPr id="14"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Source: Tela</a:t>
            </a:r>
          </a:p>
        </p:txBody>
      </p:sp>
      <p:sp>
        <p:nvSpPr>
          <p:cNvPr id="15"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2357526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609600" y="435600"/>
            <a:ext cx="10972800" cy="979200"/>
          </a:xfrm>
          <a:prstGeom prst="rect">
            <a:avLst/>
          </a:prstGeom>
        </p:spPr>
        <p:txBody>
          <a:bodyPr vert="horz" lIns="91440" tIns="45720" rIns="91440" bIns="45720" rtlCol="0" anchor="ctr">
            <a:normAutofit/>
          </a:bodyPr>
          <a:lstStyle/>
          <a:p>
            <a:r>
              <a:rPr lang="fi-FI" dirty="0"/>
              <a:t>Muokkaa </a:t>
            </a:r>
            <a:r>
              <a:rPr lang="fi-FI" dirty="0" err="1"/>
              <a:t>perustyyl</a:t>
            </a:r>
            <a:r>
              <a:rPr lang="fi-FI" dirty="0"/>
              <a:t>. </a:t>
            </a:r>
            <a:r>
              <a:rPr lang="fi-FI" dirty="0" err="1"/>
              <a:t>napsautt</a:t>
            </a:r>
            <a:r>
              <a:rPr lang="fi-FI" dirty="0"/>
              <a:t>.</a:t>
            </a:r>
          </a:p>
        </p:txBody>
      </p:sp>
      <p:sp>
        <p:nvSpPr>
          <p:cNvPr id="3" name="Tekstin paikkamerkki 2"/>
          <p:cNvSpPr>
            <a:spLocks noGrp="1"/>
          </p:cNvSpPr>
          <p:nvPr>
            <p:ph type="body" idx="1"/>
          </p:nvPr>
        </p:nvSpPr>
        <p:spPr>
          <a:xfrm>
            <a:off x="609600" y="1600201"/>
            <a:ext cx="10972800" cy="4277072"/>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9" name="Päivämäärän paikkamerkki 3"/>
          <p:cNvSpPr>
            <a:spLocks noGrp="1"/>
          </p:cNvSpPr>
          <p:nvPr>
            <p:ph type="dt" sz="half" idx="2"/>
          </p:nvPr>
        </p:nvSpPr>
        <p:spPr>
          <a:xfrm>
            <a:off x="1619019" y="6376244"/>
            <a:ext cx="1404640" cy="365125"/>
          </a:xfrm>
          <a:prstGeom prst="rect">
            <a:avLst/>
          </a:prstGeom>
        </p:spPr>
        <p:txBody>
          <a:bodyPr/>
          <a:lstStyle>
            <a:lvl1pPr>
              <a:defRPr sz="1000">
                <a:solidFill>
                  <a:schemeClr val="bg1">
                    <a:lumMod val="65000"/>
                  </a:schemeClr>
                </a:solidFill>
              </a:defRPr>
            </a:lvl1pPr>
          </a:lstStyle>
          <a:p>
            <a:r>
              <a:rPr lang="fi-FI"/>
              <a:t>29.8.2024</a:t>
            </a:r>
            <a:endParaRPr lang="fi-FI" dirty="0"/>
          </a:p>
        </p:txBody>
      </p:sp>
      <p:sp>
        <p:nvSpPr>
          <p:cNvPr id="10" name="Alatunnisteen paikkamerkki 4"/>
          <p:cNvSpPr>
            <a:spLocks noGrp="1"/>
          </p:cNvSpPr>
          <p:nvPr>
            <p:ph type="ftr" sz="quarter" idx="3"/>
          </p:nvPr>
        </p:nvSpPr>
        <p:spPr>
          <a:xfrm>
            <a:off x="3023659" y="6373916"/>
            <a:ext cx="3860800" cy="365125"/>
          </a:xfrm>
          <a:prstGeom prst="rect">
            <a:avLst/>
          </a:prstGeom>
        </p:spPr>
        <p:txBody>
          <a:bodyPr/>
          <a:lstStyle>
            <a:lvl1pPr algn="l">
              <a:defRPr sz="1000">
                <a:solidFill>
                  <a:schemeClr val="bg1">
                    <a:lumMod val="65000"/>
                  </a:schemeClr>
                </a:solidFill>
              </a:defRPr>
            </a:lvl1pPr>
          </a:lstStyle>
          <a:p>
            <a:r>
              <a:rPr lang="fi-FI" dirty="0"/>
              <a:t>Source: Tela</a:t>
            </a:r>
          </a:p>
        </p:txBody>
      </p:sp>
      <p:sp>
        <p:nvSpPr>
          <p:cNvPr id="11" name="Dian numeron paikkamerkki 5"/>
          <p:cNvSpPr>
            <a:spLocks noGrp="1"/>
          </p:cNvSpPr>
          <p:nvPr>
            <p:ph type="sldNum" sz="quarter" idx="4"/>
          </p:nvPr>
        </p:nvSpPr>
        <p:spPr>
          <a:xfrm>
            <a:off x="609600" y="6373916"/>
            <a:ext cx="1009419" cy="365125"/>
          </a:xfrm>
          <a:prstGeom prst="rect">
            <a:avLst/>
          </a:prstGeom>
        </p:spPr>
        <p:txBody>
          <a:bodyPr/>
          <a:lstStyle>
            <a:lvl1pPr>
              <a:defRPr sz="1000">
                <a:solidFill>
                  <a:schemeClr val="bg1">
                    <a:lumMod val="65000"/>
                  </a:schemeClr>
                </a:solidFill>
              </a:defRPr>
            </a:lvl1pPr>
          </a:lstStyle>
          <a:p>
            <a:fld id="{4BA095A8-931A-4B31-B2F3-6A691F15CD38}" type="slidenum">
              <a:rPr lang="fi-FI" smtClean="0"/>
              <a:pPr/>
              <a:t>‹#›</a:t>
            </a:fld>
            <a:endParaRPr lang="fi-FI" dirty="0"/>
          </a:p>
        </p:txBody>
      </p:sp>
      <p:pic>
        <p:nvPicPr>
          <p:cNvPr id="8" name="Kuva 7"/>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0207780" y="5877273"/>
            <a:ext cx="1432836" cy="809552"/>
          </a:xfrm>
          <a:prstGeom prst="rect">
            <a:avLst/>
          </a:prstGeom>
        </p:spPr>
      </p:pic>
    </p:spTree>
    <p:extLst>
      <p:ext uri="{BB962C8B-B14F-4D97-AF65-F5344CB8AC3E}">
        <p14:creationId xmlns:p14="http://schemas.microsoft.com/office/powerpoint/2010/main" val="1850174016"/>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72" r:id="rId3"/>
    <p:sldLayoutId id="2147483662" r:id="rId4"/>
    <p:sldLayoutId id="2147483670" r:id="rId5"/>
    <p:sldLayoutId id="2147483674" r:id="rId6"/>
    <p:sldLayoutId id="2147483671" r:id="rId7"/>
    <p:sldLayoutId id="2147483652" r:id="rId8"/>
    <p:sldLayoutId id="2147483653" r:id="rId9"/>
    <p:sldLayoutId id="2147483666" r:id="rId10"/>
    <p:sldLayoutId id="2147483667" r:id="rId11"/>
    <p:sldLayoutId id="2147483673" r:id="rId12"/>
    <p:sldLayoutId id="2147483668" r:id="rId13"/>
    <p:sldLayoutId id="2147483669" r:id="rId14"/>
    <p:sldLayoutId id="2147483654" r:id="rId15"/>
    <p:sldLayoutId id="2147483655" r:id="rId16"/>
    <p:sldLayoutId id="2147483656" r:id="rId17"/>
    <p:sldLayoutId id="2147483657" r:id="rId18"/>
    <p:sldLayoutId id="2147483660" r:id="rId19"/>
    <p:sldLayoutId id="2147483658" r:id="rId20"/>
    <p:sldLayoutId id="2147483659" r:id="rId21"/>
    <p:sldLayoutId id="2147483675" r:id="rId22"/>
  </p:sldLayoutIdLst>
  <p:hf sldNum="0" hdr="0"/>
  <p:txStyles>
    <p:titleStyle>
      <a:lvl1pPr algn="l" defTabSz="914400" rtl="0" eaLnBrk="1" latinLnBrk="0" hangingPunct="1">
        <a:spcBef>
          <a:spcPct val="0"/>
        </a:spcBef>
        <a:buNone/>
        <a:defRPr sz="3000" b="1" kern="1200">
          <a:solidFill>
            <a:schemeClr val="tx1"/>
          </a:solidFill>
          <a:latin typeface="+mj-lt"/>
          <a:ea typeface="+mj-ea"/>
          <a:cs typeface="+mj-cs"/>
        </a:defRPr>
      </a:lvl1pPr>
    </p:titleStyle>
    <p:bodyStyle>
      <a:lvl1pPr marL="342900" indent="-342900" algn="l" defTabSz="914400" rtl="0" eaLnBrk="1" latinLnBrk="0" hangingPunct="1">
        <a:spcBef>
          <a:spcPct val="20000"/>
        </a:spcBef>
        <a:spcAft>
          <a:spcPts val="1800"/>
        </a:spcAft>
        <a:buClr>
          <a:schemeClr val="accent2"/>
        </a:buClr>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ts val="480"/>
        </a:spcBef>
        <a:spcAft>
          <a:spcPts val="0"/>
        </a:spcAft>
        <a:buClr>
          <a:srgbClr val="00B0F0"/>
        </a:buClr>
        <a:buSzPct val="90000"/>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chemeClr val="accent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chemeClr val="accent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hyperlink" Target="http://www.stat.fi/keruu/telq/ohjeet.html"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5C2FD-6575-A5E7-BAEB-1F18142EA107}"/>
              </a:ext>
            </a:extLst>
          </p:cNvPr>
          <p:cNvSpPr>
            <a:spLocks noGrp="1"/>
          </p:cNvSpPr>
          <p:nvPr>
            <p:ph type="ctrTitle"/>
          </p:nvPr>
        </p:nvSpPr>
        <p:spPr>
          <a:xfrm>
            <a:off x="1524000" y="1772816"/>
            <a:ext cx="8748464" cy="1170882"/>
          </a:xfrm>
        </p:spPr>
        <p:txBody>
          <a:bodyPr>
            <a:normAutofit/>
          </a:bodyPr>
          <a:lstStyle/>
          <a:p>
            <a:r>
              <a:rPr lang="en-US" dirty="0"/>
              <a:t>The development of pension funds’ net assets</a:t>
            </a:r>
            <a:endParaRPr lang="en-FI" dirty="0"/>
          </a:p>
        </p:txBody>
      </p:sp>
    </p:spTree>
    <p:extLst>
      <p:ext uri="{BB962C8B-B14F-4D97-AF65-F5344CB8AC3E}">
        <p14:creationId xmlns:p14="http://schemas.microsoft.com/office/powerpoint/2010/main" val="12191899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B5431E74-6917-4E54-BDB9-4BF882F4D56E}"/>
              </a:ext>
            </a:extLst>
          </p:cNvPr>
          <p:cNvSpPr>
            <a:spLocks noGrp="1"/>
          </p:cNvSpPr>
          <p:nvPr>
            <p:ph type="dt" sz="half" idx="10"/>
          </p:nvPr>
        </p:nvSpPr>
        <p:spPr/>
        <p:txBody>
          <a:bodyPr/>
          <a:lstStyle/>
          <a:p>
            <a:r>
              <a:rPr lang="fi-FI"/>
              <a:t>29.8.2024</a:t>
            </a:r>
            <a:endParaRPr lang="fi-FI" dirty="0"/>
          </a:p>
        </p:txBody>
      </p:sp>
      <p:sp>
        <p:nvSpPr>
          <p:cNvPr id="3" name="Alatunnisteen paikkamerkki 2">
            <a:extLst>
              <a:ext uri="{FF2B5EF4-FFF2-40B4-BE49-F238E27FC236}">
                <a16:creationId xmlns:a16="http://schemas.microsoft.com/office/drawing/2014/main" id="{6223019F-7798-4071-B416-85C7A38E7794}"/>
              </a:ext>
            </a:extLst>
          </p:cNvPr>
          <p:cNvSpPr>
            <a:spLocks noGrp="1"/>
          </p:cNvSpPr>
          <p:nvPr>
            <p:ph type="ftr" sz="quarter" idx="11"/>
          </p:nvPr>
        </p:nvSpPr>
        <p:spPr/>
        <p:txBody>
          <a:bodyPr/>
          <a:lstStyle/>
          <a:p>
            <a:r>
              <a:rPr lang="fi-FI" dirty="0"/>
              <a:t>Source: Tela</a:t>
            </a:r>
          </a:p>
        </p:txBody>
      </p:sp>
      <p:pic>
        <p:nvPicPr>
          <p:cNvPr id="5" name="Kuva 4">
            <a:extLst>
              <a:ext uri="{FF2B5EF4-FFF2-40B4-BE49-F238E27FC236}">
                <a16:creationId xmlns:a16="http://schemas.microsoft.com/office/drawing/2014/main" id="{CD0123F4-1980-B040-C243-69F745751A44}"/>
              </a:ext>
            </a:extLst>
          </p:cNvPr>
          <p:cNvPicPr>
            <a:picLocks noChangeAspect="1"/>
          </p:cNvPicPr>
          <p:nvPr/>
        </p:nvPicPr>
        <p:blipFill>
          <a:blip r:embed="rId2"/>
          <a:stretch>
            <a:fillRect/>
          </a:stretch>
        </p:blipFill>
        <p:spPr>
          <a:xfrm>
            <a:off x="1746773" y="116632"/>
            <a:ext cx="9029747" cy="5804346"/>
          </a:xfrm>
          <a:prstGeom prst="rect">
            <a:avLst/>
          </a:prstGeom>
        </p:spPr>
      </p:pic>
    </p:spTree>
    <p:extLst>
      <p:ext uri="{BB962C8B-B14F-4D97-AF65-F5344CB8AC3E}">
        <p14:creationId xmlns:p14="http://schemas.microsoft.com/office/powerpoint/2010/main" val="30049001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a:t>29.8.2024</a:t>
            </a:r>
            <a:endParaRPr lang="fi-FI" dirty="0"/>
          </a:p>
        </p:txBody>
      </p:sp>
      <p:sp>
        <p:nvSpPr>
          <p:cNvPr id="6" name="Alatunnisteen paikkamerkki 5">
            <a:extLst>
              <a:ext uri="{FF2B5EF4-FFF2-40B4-BE49-F238E27FC236}">
                <a16:creationId xmlns:a16="http://schemas.microsoft.com/office/drawing/2014/main" id="{B6C4E38E-B4BD-43DB-BA30-435E0840FF96}"/>
              </a:ext>
            </a:extLst>
          </p:cNvPr>
          <p:cNvSpPr>
            <a:spLocks noGrp="1"/>
          </p:cNvSpPr>
          <p:nvPr>
            <p:ph type="ftr" sz="quarter" idx="11"/>
          </p:nvPr>
        </p:nvSpPr>
        <p:spPr/>
        <p:txBody>
          <a:bodyPr/>
          <a:lstStyle/>
          <a:p>
            <a:r>
              <a:rPr lang="fi-FI" dirty="0"/>
              <a:t>Source: Tela</a:t>
            </a:r>
          </a:p>
        </p:txBody>
      </p:sp>
      <p:pic>
        <p:nvPicPr>
          <p:cNvPr id="3" name="Kuva 2">
            <a:extLst>
              <a:ext uri="{FF2B5EF4-FFF2-40B4-BE49-F238E27FC236}">
                <a16:creationId xmlns:a16="http://schemas.microsoft.com/office/drawing/2014/main" id="{5B6B48D6-456C-CE84-1548-F1FD7F0BBF46}"/>
              </a:ext>
            </a:extLst>
          </p:cNvPr>
          <p:cNvPicPr>
            <a:picLocks noChangeAspect="1"/>
          </p:cNvPicPr>
          <p:nvPr/>
        </p:nvPicPr>
        <p:blipFill>
          <a:blip r:embed="rId2"/>
          <a:stretch>
            <a:fillRect/>
          </a:stretch>
        </p:blipFill>
        <p:spPr>
          <a:xfrm>
            <a:off x="1271464" y="49430"/>
            <a:ext cx="9217024" cy="6130325"/>
          </a:xfrm>
          <a:prstGeom prst="rect">
            <a:avLst/>
          </a:prstGeom>
        </p:spPr>
      </p:pic>
    </p:spTree>
    <p:extLst>
      <p:ext uri="{BB962C8B-B14F-4D97-AF65-F5344CB8AC3E}">
        <p14:creationId xmlns:p14="http://schemas.microsoft.com/office/powerpoint/2010/main" val="53999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a:t>29.8.2024</a:t>
            </a:r>
            <a:endParaRPr lang="fi-FI" dirty="0"/>
          </a:p>
        </p:txBody>
      </p:sp>
      <p:sp>
        <p:nvSpPr>
          <p:cNvPr id="4" name="Alatunnisteen paikkamerkki 3">
            <a:extLst>
              <a:ext uri="{FF2B5EF4-FFF2-40B4-BE49-F238E27FC236}">
                <a16:creationId xmlns:a16="http://schemas.microsoft.com/office/drawing/2014/main" id="{AFA43FD4-0234-43B7-95F9-E30198C2602E}"/>
              </a:ext>
            </a:extLst>
          </p:cNvPr>
          <p:cNvSpPr>
            <a:spLocks noGrp="1"/>
          </p:cNvSpPr>
          <p:nvPr>
            <p:ph type="ftr" sz="quarter" idx="11"/>
          </p:nvPr>
        </p:nvSpPr>
        <p:spPr/>
        <p:txBody>
          <a:bodyPr/>
          <a:lstStyle/>
          <a:p>
            <a:r>
              <a:rPr lang="fi-FI" dirty="0"/>
              <a:t>Source: Tela</a:t>
            </a:r>
          </a:p>
        </p:txBody>
      </p:sp>
      <p:pic>
        <p:nvPicPr>
          <p:cNvPr id="3" name="Kuva 2">
            <a:extLst>
              <a:ext uri="{FF2B5EF4-FFF2-40B4-BE49-F238E27FC236}">
                <a16:creationId xmlns:a16="http://schemas.microsoft.com/office/drawing/2014/main" id="{AABA8FBB-7B40-58E7-80D2-4E3BD4C8275D}"/>
              </a:ext>
            </a:extLst>
          </p:cNvPr>
          <p:cNvPicPr>
            <a:picLocks noChangeAspect="1"/>
          </p:cNvPicPr>
          <p:nvPr/>
        </p:nvPicPr>
        <p:blipFill>
          <a:blip r:embed="rId2"/>
          <a:stretch>
            <a:fillRect/>
          </a:stretch>
        </p:blipFill>
        <p:spPr>
          <a:xfrm>
            <a:off x="1698296" y="116631"/>
            <a:ext cx="8682180" cy="5976665"/>
          </a:xfrm>
          <a:prstGeom prst="rect">
            <a:avLst/>
          </a:prstGeom>
        </p:spPr>
      </p:pic>
    </p:spTree>
    <p:extLst>
      <p:ext uri="{BB962C8B-B14F-4D97-AF65-F5344CB8AC3E}">
        <p14:creationId xmlns:p14="http://schemas.microsoft.com/office/powerpoint/2010/main" val="36535092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981200" y="30158"/>
            <a:ext cx="8229600" cy="979200"/>
          </a:xfrm>
        </p:spPr>
        <p:txBody>
          <a:bodyPr>
            <a:normAutofit/>
          </a:bodyPr>
          <a:lstStyle/>
          <a:p>
            <a:pPr algn="ctr"/>
            <a:r>
              <a:rPr lang="fi-FI" sz="2000" b="0" dirty="0">
                <a:solidFill>
                  <a:prstClr val="black"/>
                </a:solidFill>
              </a:rPr>
              <a:t>Real </a:t>
            </a:r>
            <a:r>
              <a:rPr lang="en-GB" sz="2000" b="0" dirty="0">
                <a:solidFill>
                  <a:prstClr val="black"/>
                </a:solidFill>
              </a:rPr>
              <a:t>return</a:t>
            </a:r>
            <a:r>
              <a:rPr lang="fi-FI" sz="2000" b="0" dirty="0">
                <a:solidFill>
                  <a:prstClr val="black"/>
                </a:solidFill>
              </a:rPr>
              <a:t> </a:t>
            </a:r>
            <a:r>
              <a:rPr lang="en-GB" sz="2000" b="0" dirty="0">
                <a:solidFill>
                  <a:prstClr val="black"/>
                </a:solidFill>
              </a:rPr>
              <a:t>accumulated</a:t>
            </a:r>
            <a:r>
              <a:rPr lang="fi-FI" sz="2000" b="0" dirty="0">
                <a:solidFill>
                  <a:prstClr val="black"/>
                </a:solidFill>
              </a:rPr>
              <a:t> on </a:t>
            </a:r>
            <a:r>
              <a:rPr lang="en-GB" sz="2000" b="0" dirty="0">
                <a:solidFill>
                  <a:prstClr val="black"/>
                </a:solidFill>
              </a:rPr>
              <a:t>investments</a:t>
            </a:r>
            <a:r>
              <a:rPr lang="fi-FI" sz="2000" b="0" dirty="0">
                <a:solidFill>
                  <a:prstClr val="black"/>
                </a:solidFill>
              </a:rPr>
              <a:t> </a:t>
            </a:r>
            <a:r>
              <a:rPr lang="en-GB" sz="2000" b="0" dirty="0">
                <a:solidFill>
                  <a:prstClr val="black"/>
                </a:solidFill>
              </a:rPr>
              <a:t>by</a:t>
            </a:r>
            <a:r>
              <a:rPr lang="fi-FI" sz="2000" b="0" dirty="0">
                <a:solidFill>
                  <a:prstClr val="black"/>
                </a:solidFill>
              </a:rPr>
              <a:t> </a:t>
            </a:r>
            <a:r>
              <a:rPr lang="en-GB" sz="2000" b="0" dirty="0">
                <a:solidFill>
                  <a:prstClr val="black"/>
                </a:solidFill>
              </a:rPr>
              <a:t>private-sector</a:t>
            </a:r>
            <a:r>
              <a:rPr lang="fi-FI" sz="2000" b="0" dirty="0">
                <a:solidFill>
                  <a:prstClr val="black"/>
                </a:solidFill>
              </a:rPr>
              <a:t> </a:t>
            </a:r>
            <a:r>
              <a:rPr lang="en-US" sz="2000" b="0" dirty="0">
                <a:solidFill>
                  <a:prstClr val="black"/>
                </a:solidFill>
              </a:rPr>
              <a:t>pension</a:t>
            </a:r>
            <a:r>
              <a:rPr lang="fi-FI" sz="2000" b="0" dirty="0">
                <a:solidFill>
                  <a:prstClr val="black"/>
                </a:solidFill>
              </a:rPr>
              <a:t> </a:t>
            </a:r>
            <a:r>
              <a:rPr lang="en-GB" sz="2000" b="0" dirty="0">
                <a:solidFill>
                  <a:prstClr val="black"/>
                </a:solidFill>
              </a:rPr>
              <a:t>providers</a:t>
            </a:r>
            <a:r>
              <a:rPr lang="fi-FI" sz="2000" b="0" dirty="0">
                <a:solidFill>
                  <a:prstClr val="black"/>
                </a:solidFill>
              </a:rPr>
              <a:t> in 1997-2023, </a:t>
            </a:r>
            <a:r>
              <a:rPr lang="en-GB" sz="2000" b="0" dirty="0">
                <a:solidFill>
                  <a:prstClr val="black"/>
                </a:solidFill>
              </a:rPr>
              <a:t>percentage</a:t>
            </a:r>
            <a:r>
              <a:rPr lang="fi-FI" sz="2000" b="0" dirty="0">
                <a:solidFill>
                  <a:prstClr val="black"/>
                </a:solidFill>
              </a:rPr>
              <a:t> of capital </a:t>
            </a:r>
            <a:r>
              <a:rPr lang="en-GB" sz="2000" b="0" dirty="0">
                <a:solidFill>
                  <a:prstClr val="black"/>
                </a:solidFill>
              </a:rPr>
              <a:t>employed</a:t>
            </a:r>
          </a:p>
        </p:txBody>
      </p:sp>
      <p:sp>
        <p:nvSpPr>
          <p:cNvPr id="5" name="Päivämäärän paikkamerkki 4"/>
          <p:cNvSpPr>
            <a:spLocks noGrp="1"/>
          </p:cNvSpPr>
          <p:nvPr>
            <p:ph type="dt" sz="half" idx="10"/>
          </p:nvPr>
        </p:nvSpPr>
        <p:spPr/>
        <p:txBody>
          <a:bodyPr/>
          <a:lstStyle/>
          <a:p>
            <a:r>
              <a:rPr lang="fi-FI"/>
              <a:t>29.8.2024</a:t>
            </a:r>
            <a:endParaRPr lang="fi-FI" dirty="0"/>
          </a:p>
        </p:txBody>
      </p:sp>
      <p:sp>
        <p:nvSpPr>
          <p:cNvPr id="3" name="Alatunnisteen paikkamerkki 2">
            <a:extLst>
              <a:ext uri="{FF2B5EF4-FFF2-40B4-BE49-F238E27FC236}">
                <a16:creationId xmlns:a16="http://schemas.microsoft.com/office/drawing/2014/main" id="{219FD6D6-5A66-4F3A-863A-8ABF6957190A}"/>
              </a:ext>
            </a:extLst>
          </p:cNvPr>
          <p:cNvSpPr>
            <a:spLocks noGrp="1"/>
          </p:cNvSpPr>
          <p:nvPr>
            <p:ph type="ftr" sz="quarter" idx="11"/>
          </p:nvPr>
        </p:nvSpPr>
        <p:spPr/>
        <p:txBody>
          <a:bodyPr/>
          <a:lstStyle/>
          <a:p>
            <a:r>
              <a:rPr lang="fi-FI" dirty="0"/>
              <a:t>Source: Tela</a:t>
            </a:r>
          </a:p>
        </p:txBody>
      </p:sp>
      <p:pic>
        <p:nvPicPr>
          <p:cNvPr id="6" name="Kuva 5">
            <a:extLst>
              <a:ext uri="{FF2B5EF4-FFF2-40B4-BE49-F238E27FC236}">
                <a16:creationId xmlns:a16="http://schemas.microsoft.com/office/drawing/2014/main" id="{AF496402-23BD-4325-F167-1E4E2F114604}"/>
              </a:ext>
            </a:extLst>
          </p:cNvPr>
          <p:cNvPicPr>
            <a:picLocks noChangeAspect="1"/>
          </p:cNvPicPr>
          <p:nvPr/>
        </p:nvPicPr>
        <p:blipFill>
          <a:blip r:embed="rId3"/>
          <a:stretch>
            <a:fillRect/>
          </a:stretch>
        </p:blipFill>
        <p:spPr>
          <a:xfrm>
            <a:off x="2207568" y="1009358"/>
            <a:ext cx="8003232" cy="5211248"/>
          </a:xfrm>
          <a:prstGeom prst="rect">
            <a:avLst/>
          </a:prstGeom>
        </p:spPr>
      </p:pic>
    </p:spTree>
    <p:extLst>
      <p:ext uri="{BB962C8B-B14F-4D97-AF65-F5344CB8AC3E}">
        <p14:creationId xmlns:p14="http://schemas.microsoft.com/office/powerpoint/2010/main" val="17024403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972491" y="113383"/>
            <a:ext cx="8611619" cy="979200"/>
          </a:xfrm>
        </p:spPr>
        <p:txBody>
          <a:bodyPr>
            <a:normAutofit/>
          </a:bodyPr>
          <a:lstStyle/>
          <a:p>
            <a:pPr algn="ctr"/>
            <a:r>
              <a:rPr lang="en-US" sz="2400" dirty="0"/>
              <a:t>The impacts of the new data collection model for investment statistics</a:t>
            </a:r>
          </a:p>
        </p:txBody>
      </p:sp>
      <p:sp>
        <p:nvSpPr>
          <p:cNvPr id="3" name="Sisällön paikkamerkki 2"/>
          <p:cNvSpPr>
            <a:spLocks noGrp="1"/>
          </p:cNvSpPr>
          <p:nvPr>
            <p:ph idx="1"/>
          </p:nvPr>
        </p:nvSpPr>
        <p:spPr>
          <a:xfrm>
            <a:off x="1637212" y="1092583"/>
            <a:ext cx="9030789" cy="4277072"/>
          </a:xfrm>
        </p:spPr>
        <p:txBody>
          <a:bodyPr>
            <a:noAutofit/>
          </a:bodyPr>
          <a:lstStyle/>
          <a:p>
            <a:pPr marL="0" indent="0">
              <a:spcAft>
                <a:spcPts val="0"/>
              </a:spcAft>
              <a:buNone/>
            </a:pPr>
            <a:endParaRPr lang="en-GB" sz="1200" dirty="0">
              <a:ea typeface="Calibri" panose="020F0502020204030204" pitchFamily="34" charset="0"/>
              <a:cs typeface="Times New Roman" panose="02020603050405020304" pitchFamily="18" charset="0"/>
            </a:endParaRPr>
          </a:p>
          <a:p>
            <a:pPr>
              <a:spcAft>
                <a:spcPts val="1200"/>
              </a:spcAft>
            </a:pPr>
            <a:r>
              <a:rPr lang="en-GB" sz="1200" dirty="0">
                <a:ea typeface="Calibri" panose="020F0502020204030204" pitchFamily="34" charset="0"/>
                <a:cs typeface="Times New Roman" panose="02020603050405020304" pitchFamily="18" charset="0"/>
              </a:rPr>
              <a:t>In the reporting adopted in 2016, some fund units previously classified as equity fund investments have now been classified as units in hybrid funds. For instance, cash collateral given and received in connection with derivatives, and purchase price claims and liabilities associated with investments, were reported in more detail than before. </a:t>
            </a:r>
          </a:p>
          <a:p>
            <a:pPr>
              <a:spcAft>
                <a:spcPts val="1200"/>
              </a:spcAft>
            </a:pPr>
            <a:r>
              <a:rPr lang="en-GB" sz="1200" dirty="0">
                <a:ea typeface="Calibri" panose="020F0502020204030204" pitchFamily="34" charset="0"/>
                <a:cs typeface="Times New Roman" panose="02020603050405020304" pitchFamily="18" charset="0"/>
              </a:rPr>
              <a:t>In the new data collection model for earnings-related pension assets devised by Statistics Finland, data are collected on both external and internal lending done by a group of companies. Internal lending comprises all lending to the pension insurer’s own companies, including its own real estate companies Thus, the statistical report does not specify directly how much of the lending goes to the pension insurer’s own real estate companies. Alongside the new reporting, all lending, whether internal or external, is included in investment loans. In consequence, the amount of real estate investments has decreased but, on the other hand, the amount of investment loans has increased by the same sum. This change in classification therefore has no effect on total investment assets, because one asset type merely transferred from one investment category to another.</a:t>
            </a:r>
            <a:endParaRPr lang="fi-FI" sz="1200" dirty="0">
              <a:ea typeface="Calibri" panose="020F0502020204030204" pitchFamily="34" charset="0"/>
              <a:cs typeface="Times New Roman" panose="02020603050405020304" pitchFamily="18" charset="0"/>
            </a:endParaRPr>
          </a:p>
          <a:p>
            <a:pPr>
              <a:lnSpc>
                <a:spcPct val="107000"/>
              </a:lnSpc>
              <a:spcAft>
                <a:spcPts val="800"/>
              </a:spcAft>
              <a:tabLst>
                <a:tab pos="457200" algn="l"/>
              </a:tabLst>
            </a:pPr>
            <a:r>
              <a:rPr lang="en-GB" sz="1200" dirty="0">
                <a:ea typeface="Calibri" panose="020F0502020204030204" pitchFamily="34" charset="0"/>
                <a:cs typeface="Times New Roman" panose="02020603050405020304" pitchFamily="18" charset="0"/>
              </a:rPr>
              <a:t>In addition, in the reporting adopted in 2016, some fund units previously classified as equity fund investments have now been classified as units in hybrid funds. However, this has no effect on total assets.</a:t>
            </a:r>
            <a:endParaRPr lang="fi-FI" sz="1200" dirty="0">
              <a:ea typeface="Calibri" panose="020F0502020204030204" pitchFamily="34" charset="0"/>
              <a:cs typeface="Times New Roman" panose="02020603050405020304" pitchFamily="18" charset="0"/>
            </a:endParaRPr>
          </a:p>
          <a:p>
            <a:pPr>
              <a:lnSpc>
                <a:spcPct val="107000"/>
              </a:lnSpc>
              <a:spcAft>
                <a:spcPts val="800"/>
              </a:spcAft>
              <a:tabLst>
                <a:tab pos="457200" algn="l"/>
              </a:tabLst>
            </a:pPr>
            <a:r>
              <a:rPr lang="en-GB" sz="1200" dirty="0">
                <a:ea typeface="Calibri" panose="020F0502020204030204" pitchFamily="34" charset="0"/>
                <a:cs typeface="Times New Roman" panose="02020603050405020304" pitchFamily="18" charset="0"/>
              </a:rPr>
              <a:t>The way in which the net value of derivative contracts is reported and handled has also been specified.</a:t>
            </a:r>
            <a:endParaRPr lang="fi-FI" sz="1200" dirty="0">
              <a:ea typeface="Calibri" panose="020F0502020204030204" pitchFamily="34" charset="0"/>
              <a:cs typeface="Times New Roman" panose="02020603050405020304" pitchFamily="18" charset="0"/>
            </a:endParaRPr>
          </a:p>
          <a:p>
            <a:pPr>
              <a:lnSpc>
                <a:spcPct val="107000"/>
              </a:lnSpc>
              <a:spcAft>
                <a:spcPts val="800"/>
              </a:spcAft>
              <a:tabLst>
                <a:tab pos="457200" algn="l"/>
              </a:tabLst>
            </a:pPr>
            <a:r>
              <a:rPr lang="en-GB" sz="1200" dirty="0">
                <a:ea typeface="Calibri" panose="020F0502020204030204" pitchFamily="34" charset="0"/>
                <a:cs typeface="Times New Roman" panose="02020603050405020304" pitchFamily="18" charset="0"/>
              </a:rPr>
              <a:t>Instructions by Statistics Finland for collecting data on earnings-related pension assets </a:t>
            </a:r>
            <a:r>
              <a:rPr lang="en-GB" sz="1200" u="sng" dirty="0">
                <a:solidFill>
                  <a:srgbClr val="0563C1"/>
                </a:solidFill>
                <a:ea typeface="Calibri" panose="020F0502020204030204" pitchFamily="34" charset="0"/>
                <a:cs typeface="Times New Roman" panose="02020603050405020304" pitchFamily="18" charset="0"/>
                <a:hlinkClick r:id="rId2"/>
              </a:rPr>
              <a:t>http://www.stat.fi/keruu/telq/ohjeet.html </a:t>
            </a:r>
            <a:endParaRPr lang="fi-FI" sz="1200" dirty="0">
              <a:ea typeface="Calibri" panose="020F0502020204030204" pitchFamily="34" charset="0"/>
              <a:cs typeface="Times New Roman" panose="02020603050405020304" pitchFamily="18" charset="0"/>
            </a:endParaRPr>
          </a:p>
          <a:p>
            <a:pPr marL="0" indent="0">
              <a:buNone/>
            </a:pPr>
            <a:endParaRPr lang="en-US" sz="1200" dirty="0"/>
          </a:p>
          <a:p>
            <a:pPr lvl="0"/>
            <a:endParaRPr lang="en-US" sz="1200" dirty="0"/>
          </a:p>
          <a:p>
            <a:endParaRPr lang="en-US" sz="1200" dirty="0"/>
          </a:p>
        </p:txBody>
      </p:sp>
      <p:sp>
        <p:nvSpPr>
          <p:cNvPr id="4" name="Päivämäärän paikkamerkki 3"/>
          <p:cNvSpPr>
            <a:spLocks noGrp="1"/>
          </p:cNvSpPr>
          <p:nvPr>
            <p:ph type="dt" sz="half" idx="10"/>
          </p:nvPr>
        </p:nvSpPr>
        <p:spPr/>
        <p:txBody>
          <a:bodyPr/>
          <a:lstStyle/>
          <a:p>
            <a:r>
              <a:rPr lang="fi-FI"/>
              <a:t>29.8.2024</a:t>
            </a:r>
            <a:endParaRPr lang="fi-FI" dirty="0"/>
          </a:p>
        </p:txBody>
      </p:sp>
      <p:sp>
        <p:nvSpPr>
          <p:cNvPr id="5" name="Alatunnisteen paikkamerkki 4">
            <a:extLst>
              <a:ext uri="{FF2B5EF4-FFF2-40B4-BE49-F238E27FC236}">
                <a16:creationId xmlns:a16="http://schemas.microsoft.com/office/drawing/2014/main" id="{ABED5F70-DF37-4BB1-B9F7-7FC770554765}"/>
              </a:ext>
            </a:extLst>
          </p:cNvPr>
          <p:cNvSpPr>
            <a:spLocks noGrp="1"/>
          </p:cNvSpPr>
          <p:nvPr>
            <p:ph type="ftr" sz="quarter" idx="11"/>
          </p:nvPr>
        </p:nvSpPr>
        <p:spPr/>
        <p:txBody>
          <a:bodyPr/>
          <a:lstStyle/>
          <a:p>
            <a:r>
              <a:rPr lang="fi-FI" dirty="0"/>
              <a:t>Source: Tela</a:t>
            </a:r>
          </a:p>
        </p:txBody>
      </p:sp>
    </p:spTree>
    <p:extLst>
      <p:ext uri="{BB962C8B-B14F-4D97-AF65-F5344CB8AC3E}">
        <p14:creationId xmlns:p14="http://schemas.microsoft.com/office/powerpoint/2010/main" val="2620723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21943EFF-E7BA-44F8-8DA6-FD0C30EA1DB4}"/>
              </a:ext>
            </a:extLst>
          </p:cNvPr>
          <p:cNvSpPr>
            <a:spLocks noGrp="1"/>
          </p:cNvSpPr>
          <p:nvPr>
            <p:ph type="dt" sz="half" idx="10"/>
          </p:nvPr>
        </p:nvSpPr>
        <p:spPr/>
        <p:txBody>
          <a:bodyPr/>
          <a:lstStyle/>
          <a:p>
            <a:r>
              <a:rPr lang="fi-FI"/>
              <a:t>29.8.2024</a:t>
            </a:r>
            <a:endParaRPr lang="fi-FI" dirty="0"/>
          </a:p>
        </p:txBody>
      </p:sp>
      <p:sp>
        <p:nvSpPr>
          <p:cNvPr id="3" name="Alatunnisteen paikkamerkki 2">
            <a:extLst>
              <a:ext uri="{FF2B5EF4-FFF2-40B4-BE49-F238E27FC236}">
                <a16:creationId xmlns:a16="http://schemas.microsoft.com/office/drawing/2014/main" id="{9DF953B1-6995-4A4F-A9D8-AF1EBF01FDA5}"/>
              </a:ext>
            </a:extLst>
          </p:cNvPr>
          <p:cNvSpPr>
            <a:spLocks noGrp="1"/>
          </p:cNvSpPr>
          <p:nvPr>
            <p:ph type="ftr" sz="quarter" idx="11"/>
          </p:nvPr>
        </p:nvSpPr>
        <p:spPr/>
        <p:txBody>
          <a:bodyPr/>
          <a:lstStyle/>
          <a:p>
            <a:r>
              <a:rPr lang="fi-FI" dirty="0"/>
              <a:t>Source: Tela</a:t>
            </a:r>
          </a:p>
        </p:txBody>
      </p:sp>
      <p:sp>
        <p:nvSpPr>
          <p:cNvPr id="5" name="Suorakulmio 4">
            <a:extLst>
              <a:ext uri="{FF2B5EF4-FFF2-40B4-BE49-F238E27FC236}">
                <a16:creationId xmlns:a16="http://schemas.microsoft.com/office/drawing/2014/main" id="{B5762845-182A-4BBD-953D-360E213381F3}"/>
              </a:ext>
            </a:extLst>
          </p:cNvPr>
          <p:cNvSpPr/>
          <p:nvPr/>
        </p:nvSpPr>
        <p:spPr>
          <a:xfrm>
            <a:off x="2063552" y="620688"/>
            <a:ext cx="7905182" cy="1200329"/>
          </a:xfrm>
          <a:prstGeom prst="rect">
            <a:avLst/>
          </a:prstGeom>
        </p:spPr>
        <p:txBody>
          <a:bodyPr wrap="square">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i="0" dirty="0">
                <a:solidFill>
                  <a:srgbClr val="000000"/>
                </a:solidFill>
                <a:effectLst/>
                <a:latin typeface="Trebuchet MS" panose="020B0603020202020204" pitchFamily="34" charset="0"/>
              </a:rPr>
              <a:t>According to the pension providers</a:t>
            </a:r>
            <a:r>
              <a:rPr lang="en-US" dirty="0"/>
              <a:t>, the amount of assets as per 30</a:t>
            </a:r>
            <a:r>
              <a:rPr lang="en-US" baseline="30000" dirty="0"/>
              <a:t>st</a:t>
            </a:r>
            <a:r>
              <a:rPr lang="en-US" dirty="0"/>
              <a:t> June 2024 was approximately 261 billion euro. The amount presented here differs roughly one billion from the total in the interim reports. This is caused by inaccuracies within the statistical process. </a:t>
            </a:r>
            <a:endParaRPr lang="fi-FI" dirty="0">
              <a:solidFill>
                <a:srgbClr val="FF0000"/>
              </a:solidFill>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3150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a:t>29.8.2024</a:t>
            </a:r>
            <a:endParaRPr lang="fi-FI" dirty="0"/>
          </a:p>
        </p:txBody>
      </p:sp>
      <p:sp>
        <p:nvSpPr>
          <p:cNvPr id="6" name="Alatunnisteen paikkamerkki 5">
            <a:extLst>
              <a:ext uri="{FF2B5EF4-FFF2-40B4-BE49-F238E27FC236}">
                <a16:creationId xmlns:a16="http://schemas.microsoft.com/office/drawing/2014/main" id="{B6C4E38E-B4BD-43DB-BA30-435E0840FF96}"/>
              </a:ext>
            </a:extLst>
          </p:cNvPr>
          <p:cNvSpPr>
            <a:spLocks noGrp="1"/>
          </p:cNvSpPr>
          <p:nvPr>
            <p:ph type="ftr" sz="quarter" idx="11"/>
          </p:nvPr>
        </p:nvSpPr>
        <p:spPr/>
        <p:txBody>
          <a:bodyPr/>
          <a:lstStyle/>
          <a:p>
            <a:r>
              <a:rPr lang="fi-FI" dirty="0"/>
              <a:t>Source: Tela</a:t>
            </a:r>
          </a:p>
        </p:txBody>
      </p:sp>
      <p:pic>
        <p:nvPicPr>
          <p:cNvPr id="4" name="Kuva 3">
            <a:extLst>
              <a:ext uri="{FF2B5EF4-FFF2-40B4-BE49-F238E27FC236}">
                <a16:creationId xmlns:a16="http://schemas.microsoft.com/office/drawing/2014/main" id="{C70FEAB2-D648-5B4A-C84B-7DF81EEBC425}"/>
              </a:ext>
            </a:extLst>
          </p:cNvPr>
          <p:cNvPicPr>
            <a:picLocks noChangeAspect="1"/>
          </p:cNvPicPr>
          <p:nvPr/>
        </p:nvPicPr>
        <p:blipFill>
          <a:blip r:embed="rId2"/>
          <a:stretch>
            <a:fillRect/>
          </a:stretch>
        </p:blipFill>
        <p:spPr>
          <a:xfrm>
            <a:off x="1487488" y="116632"/>
            <a:ext cx="9001000" cy="5928002"/>
          </a:xfrm>
          <a:prstGeom prst="rect">
            <a:avLst/>
          </a:prstGeom>
        </p:spPr>
      </p:pic>
    </p:spTree>
    <p:extLst>
      <p:ext uri="{BB962C8B-B14F-4D97-AF65-F5344CB8AC3E}">
        <p14:creationId xmlns:p14="http://schemas.microsoft.com/office/powerpoint/2010/main" val="2102716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a:t>29.8.2024</a:t>
            </a:r>
            <a:endParaRPr lang="fi-FI" dirty="0"/>
          </a:p>
        </p:txBody>
      </p:sp>
      <p:sp>
        <p:nvSpPr>
          <p:cNvPr id="6" name="Alatunnisteen paikkamerkki 5">
            <a:extLst>
              <a:ext uri="{FF2B5EF4-FFF2-40B4-BE49-F238E27FC236}">
                <a16:creationId xmlns:a16="http://schemas.microsoft.com/office/drawing/2014/main" id="{B6C4E38E-B4BD-43DB-BA30-435E0840FF96}"/>
              </a:ext>
            </a:extLst>
          </p:cNvPr>
          <p:cNvSpPr>
            <a:spLocks noGrp="1"/>
          </p:cNvSpPr>
          <p:nvPr>
            <p:ph type="ftr" sz="quarter" idx="11"/>
          </p:nvPr>
        </p:nvSpPr>
        <p:spPr/>
        <p:txBody>
          <a:bodyPr/>
          <a:lstStyle/>
          <a:p>
            <a:r>
              <a:rPr lang="fi-FI" dirty="0"/>
              <a:t>Source: Tela</a:t>
            </a:r>
          </a:p>
        </p:txBody>
      </p:sp>
      <p:pic>
        <p:nvPicPr>
          <p:cNvPr id="4" name="Kuva 3">
            <a:extLst>
              <a:ext uri="{FF2B5EF4-FFF2-40B4-BE49-F238E27FC236}">
                <a16:creationId xmlns:a16="http://schemas.microsoft.com/office/drawing/2014/main" id="{DDBBBA78-4D10-3FC4-BD64-68572F507E13}"/>
              </a:ext>
            </a:extLst>
          </p:cNvPr>
          <p:cNvPicPr>
            <a:picLocks noChangeAspect="1"/>
          </p:cNvPicPr>
          <p:nvPr/>
        </p:nvPicPr>
        <p:blipFill>
          <a:blip r:embed="rId2"/>
          <a:stretch>
            <a:fillRect/>
          </a:stretch>
        </p:blipFill>
        <p:spPr>
          <a:xfrm>
            <a:off x="1415480" y="135825"/>
            <a:ext cx="9113187" cy="5899663"/>
          </a:xfrm>
          <a:prstGeom prst="rect">
            <a:avLst/>
          </a:prstGeom>
        </p:spPr>
      </p:pic>
    </p:spTree>
    <p:extLst>
      <p:ext uri="{BB962C8B-B14F-4D97-AF65-F5344CB8AC3E}">
        <p14:creationId xmlns:p14="http://schemas.microsoft.com/office/powerpoint/2010/main" val="1607693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a:t>29.8.2024</a:t>
            </a:r>
            <a:endParaRPr lang="fi-FI" dirty="0"/>
          </a:p>
        </p:txBody>
      </p:sp>
      <p:sp>
        <p:nvSpPr>
          <p:cNvPr id="4" name="Alatunnisteen paikkamerkki 3">
            <a:extLst>
              <a:ext uri="{FF2B5EF4-FFF2-40B4-BE49-F238E27FC236}">
                <a16:creationId xmlns:a16="http://schemas.microsoft.com/office/drawing/2014/main" id="{AFA43FD4-0234-43B7-95F9-E30198C2602E}"/>
              </a:ext>
            </a:extLst>
          </p:cNvPr>
          <p:cNvSpPr>
            <a:spLocks noGrp="1"/>
          </p:cNvSpPr>
          <p:nvPr>
            <p:ph type="ftr" sz="quarter" idx="11"/>
          </p:nvPr>
        </p:nvSpPr>
        <p:spPr/>
        <p:txBody>
          <a:bodyPr/>
          <a:lstStyle/>
          <a:p>
            <a:r>
              <a:rPr lang="fi-FI" dirty="0"/>
              <a:t>Source: Tela</a:t>
            </a:r>
          </a:p>
        </p:txBody>
      </p:sp>
      <p:pic>
        <p:nvPicPr>
          <p:cNvPr id="5" name="Kuva 4">
            <a:extLst>
              <a:ext uri="{FF2B5EF4-FFF2-40B4-BE49-F238E27FC236}">
                <a16:creationId xmlns:a16="http://schemas.microsoft.com/office/drawing/2014/main" id="{00D1C729-06D2-0F74-E42D-E107CF12ACA9}"/>
              </a:ext>
            </a:extLst>
          </p:cNvPr>
          <p:cNvPicPr>
            <a:picLocks noChangeAspect="1"/>
          </p:cNvPicPr>
          <p:nvPr/>
        </p:nvPicPr>
        <p:blipFill>
          <a:blip r:embed="rId2"/>
          <a:stretch>
            <a:fillRect/>
          </a:stretch>
        </p:blipFill>
        <p:spPr>
          <a:xfrm>
            <a:off x="1343472" y="92845"/>
            <a:ext cx="9760948" cy="5802384"/>
          </a:xfrm>
          <a:prstGeom prst="rect">
            <a:avLst/>
          </a:prstGeom>
        </p:spPr>
      </p:pic>
    </p:spTree>
    <p:extLst>
      <p:ext uri="{BB962C8B-B14F-4D97-AF65-F5344CB8AC3E}">
        <p14:creationId xmlns:p14="http://schemas.microsoft.com/office/powerpoint/2010/main" val="69055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a:t>29.8.2024</a:t>
            </a:r>
            <a:endParaRPr lang="fi-FI" dirty="0"/>
          </a:p>
        </p:txBody>
      </p:sp>
      <p:sp>
        <p:nvSpPr>
          <p:cNvPr id="6" name="Alatunnisteen paikkamerkki 5">
            <a:extLst>
              <a:ext uri="{FF2B5EF4-FFF2-40B4-BE49-F238E27FC236}">
                <a16:creationId xmlns:a16="http://schemas.microsoft.com/office/drawing/2014/main" id="{B6C4E38E-B4BD-43DB-BA30-435E0840FF96}"/>
              </a:ext>
            </a:extLst>
          </p:cNvPr>
          <p:cNvSpPr>
            <a:spLocks noGrp="1"/>
          </p:cNvSpPr>
          <p:nvPr>
            <p:ph type="ftr" sz="quarter" idx="11"/>
          </p:nvPr>
        </p:nvSpPr>
        <p:spPr/>
        <p:txBody>
          <a:bodyPr/>
          <a:lstStyle/>
          <a:p>
            <a:r>
              <a:rPr lang="fi-FI" dirty="0"/>
              <a:t>Source: Tela</a:t>
            </a:r>
          </a:p>
        </p:txBody>
      </p:sp>
      <p:pic>
        <p:nvPicPr>
          <p:cNvPr id="5" name="Kuva 4">
            <a:extLst>
              <a:ext uri="{FF2B5EF4-FFF2-40B4-BE49-F238E27FC236}">
                <a16:creationId xmlns:a16="http://schemas.microsoft.com/office/drawing/2014/main" id="{0E266A13-9982-9975-A884-1EEF6D30CC92}"/>
              </a:ext>
            </a:extLst>
          </p:cNvPr>
          <p:cNvPicPr>
            <a:picLocks noChangeAspect="1"/>
          </p:cNvPicPr>
          <p:nvPr/>
        </p:nvPicPr>
        <p:blipFill>
          <a:blip r:embed="rId2"/>
          <a:stretch>
            <a:fillRect/>
          </a:stretch>
        </p:blipFill>
        <p:spPr>
          <a:xfrm>
            <a:off x="1271464" y="116631"/>
            <a:ext cx="9996612" cy="5809867"/>
          </a:xfrm>
          <a:prstGeom prst="rect">
            <a:avLst/>
          </a:prstGeom>
        </p:spPr>
      </p:pic>
    </p:spTree>
    <p:extLst>
      <p:ext uri="{BB962C8B-B14F-4D97-AF65-F5344CB8AC3E}">
        <p14:creationId xmlns:p14="http://schemas.microsoft.com/office/powerpoint/2010/main" val="1995822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a:t>29.8.2024</a:t>
            </a:r>
            <a:endParaRPr lang="fi-FI" dirty="0"/>
          </a:p>
        </p:txBody>
      </p:sp>
      <p:sp>
        <p:nvSpPr>
          <p:cNvPr id="6" name="Alatunnisteen paikkamerkki 5">
            <a:extLst>
              <a:ext uri="{FF2B5EF4-FFF2-40B4-BE49-F238E27FC236}">
                <a16:creationId xmlns:a16="http://schemas.microsoft.com/office/drawing/2014/main" id="{B6C4E38E-B4BD-43DB-BA30-435E0840FF96}"/>
              </a:ext>
            </a:extLst>
          </p:cNvPr>
          <p:cNvSpPr>
            <a:spLocks noGrp="1"/>
          </p:cNvSpPr>
          <p:nvPr>
            <p:ph type="ftr" sz="quarter" idx="11"/>
          </p:nvPr>
        </p:nvSpPr>
        <p:spPr/>
        <p:txBody>
          <a:bodyPr/>
          <a:lstStyle/>
          <a:p>
            <a:r>
              <a:rPr lang="fi-FI" dirty="0"/>
              <a:t>Source: Tela</a:t>
            </a:r>
          </a:p>
        </p:txBody>
      </p:sp>
      <p:pic>
        <p:nvPicPr>
          <p:cNvPr id="4" name="Kuva 3">
            <a:extLst>
              <a:ext uri="{FF2B5EF4-FFF2-40B4-BE49-F238E27FC236}">
                <a16:creationId xmlns:a16="http://schemas.microsoft.com/office/drawing/2014/main" id="{7EA3EA3F-54BD-C5E6-FB31-EA6054962F70}"/>
              </a:ext>
            </a:extLst>
          </p:cNvPr>
          <p:cNvPicPr>
            <a:picLocks noChangeAspect="1"/>
          </p:cNvPicPr>
          <p:nvPr/>
        </p:nvPicPr>
        <p:blipFill>
          <a:blip r:embed="rId2"/>
          <a:stretch>
            <a:fillRect/>
          </a:stretch>
        </p:blipFill>
        <p:spPr>
          <a:xfrm>
            <a:off x="1559497" y="1"/>
            <a:ext cx="9217024" cy="5994926"/>
          </a:xfrm>
          <a:prstGeom prst="rect">
            <a:avLst/>
          </a:prstGeom>
        </p:spPr>
      </p:pic>
    </p:spTree>
    <p:extLst>
      <p:ext uri="{BB962C8B-B14F-4D97-AF65-F5344CB8AC3E}">
        <p14:creationId xmlns:p14="http://schemas.microsoft.com/office/powerpoint/2010/main" val="2543104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a:t>29.8.2024</a:t>
            </a:r>
            <a:endParaRPr lang="fi-FI" dirty="0"/>
          </a:p>
        </p:txBody>
      </p:sp>
      <p:sp>
        <p:nvSpPr>
          <p:cNvPr id="4" name="Alatunnisteen paikkamerkki 3">
            <a:extLst>
              <a:ext uri="{FF2B5EF4-FFF2-40B4-BE49-F238E27FC236}">
                <a16:creationId xmlns:a16="http://schemas.microsoft.com/office/drawing/2014/main" id="{AFA43FD4-0234-43B7-95F9-E30198C2602E}"/>
              </a:ext>
            </a:extLst>
          </p:cNvPr>
          <p:cNvSpPr>
            <a:spLocks noGrp="1"/>
          </p:cNvSpPr>
          <p:nvPr>
            <p:ph type="ftr" sz="quarter" idx="11"/>
          </p:nvPr>
        </p:nvSpPr>
        <p:spPr/>
        <p:txBody>
          <a:bodyPr/>
          <a:lstStyle/>
          <a:p>
            <a:r>
              <a:rPr lang="fi-FI" dirty="0"/>
              <a:t>Source: Tela</a:t>
            </a:r>
          </a:p>
        </p:txBody>
      </p:sp>
      <p:pic>
        <p:nvPicPr>
          <p:cNvPr id="5" name="Kuva 4">
            <a:extLst>
              <a:ext uri="{FF2B5EF4-FFF2-40B4-BE49-F238E27FC236}">
                <a16:creationId xmlns:a16="http://schemas.microsoft.com/office/drawing/2014/main" id="{96AD6C7A-DFBE-B98A-1E9E-670BBC8EC885}"/>
              </a:ext>
            </a:extLst>
          </p:cNvPr>
          <p:cNvPicPr>
            <a:picLocks noChangeAspect="1"/>
          </p:cNvPicPr>
          <p:nvPr/>
        </p:nvPicPr>
        <p:blipFill>
          <a:blip r:embed="rId2"/>
          <a:stretch>
            <a:fillRect/>
          </a:stretch>
        </p:blipFill>
        <p:spPr>
          <a:xfrm>
            <a:off x="1550851" y="32213"/>
            <a:ext cx="9081653" cy="5882042"/>
          </a:xfrm>
          <a:prstGeom prst="rect">
            <a:avLst/>
          </a:prstGeom>
        </p:spPr>
      </p:pic>
    </p:spTree>
    <p:extLst>
      <p:ext uri="{BB962C8B-B14F-4D97-AF65-F5344CB8AC3E}">
        <p14:creationId xmlns:p14="http://schemas.microsoft.com/office/powerpoint/2010/main" val="27825802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A8164E51-1F60-4469-84D6-397C2A7C3363}"/>
              </a:ext>
            </a:extLst>
          </p:cNvPr>
          <p:cNvSpPr>
            <a:spLocks noGrp="1"/>
          </p:cNvSpPr>
          <p:nvPr>
            <p:ph type="dt" sz="half" idx="10"/>
          </p:nvPr>
        </p:nvSpPr>
        <p:spPr/>
        <p:txBody>
          <a:bodyPr/>
          <a:lstStyle/>
          <a:p>
            <a:r>
              <a:rPr lang="fi-FI"/>
              <a:t>29.8.2024</a:t>
            </a:r>
            <a:endParaRPr lang="fi-FI" dirty="0"/>
          </a:p>
        </p:txBody>
      </p:sp>
      <p:sp>
        <p:nvSpPr>
          <p:cNvPr id="3" name="Alatunnisteen paikkamerkki 2">
            <a:extLst>
              <a:ext uri="{FF2B5EF4-FFF2-40B4-BE49-F238E27FC236}">
                <a16:creationId xmlns:a16="http://schemas.microsoft.com/office/drawing/2014/main" id="{27D14218-F19C-4E26-B604-D50B6BDBC138}"/>
              </a:ext>
            </a:extLst>
          </p:cNvPr>
          <p:cNvSpPr>
            <a:spLocks noGrp="1"/>
          </p:cNvSpPr>
          <p:nvPr>
            <p:ph type="ftr" sz="quarter" idx="11"/>
          </p:nvPr>
        </p:nvSpPr>
        <p:spPr/>
        <p:txBody>
          <a:bodyPr/>
          <a:lstStyle/>
          <a:p>
            <a:r>
              <a:rPr lang="fi-FI" dirty="0"/>
              <a:t>Source: Tela</a:t>
            </a:r>
          </a:p>
        </p:txBody>
      </p:sp>
      <p:pic>
        <p:nvPicPr>
          <p:cNvPr id="6" name="Kuva 5">
            <a:extLst>
              <a:ext uri="{FF2B5EF4-FFF2-40B4-BE49-F238E27FC236}">
                <a16:creationId xmlns:a16="http://schemas.microsoft.com/office/drawing/2014/main" id="{658AAF28-6A30-7D84-DDB2-97E4FA88EFFE}"/>
              </a:ext>
            </a:extLst>
          </p:cNvPr>
          <p:cNvPicPr>
            <a:picLocks noChangeAspect="1"/>
          </p:cNvPicPr>
          <p:nvPr/>
        </p:nvPicPr>
        <p:blipFill>
          <a:blip r:embed="rId2"/>
          <a:stretch>
            <a:fillRect/>
          </a:stretch>
        </p:blipFill>
        <p:spPr>
          <a:xfrm>
            <a:off x="1847528" y="118792"/>
            <a:ext cx="8857482" cy="5780457"/>
          </a:xfrm>
          <a:prstGeom prst="rect">
            <a:avLst/>
          </a:prstGeom>
        </p:spPr>
      </p:pic>
    </p:spTree>
    <p:extLst>
      <p:ext uri="{BB962C8B-B14F-4D97-AF65-F5344CB8AC3E}">
        <p14:creationId xmlns:p14="http://schemas.microsoft.com/office/powerpoint/2010/main" val="2493024694"/>
      </p:ext>
    </p:extLst>
  </p:cSld>
  <p:clrMapOvr>
    <a:masterClrMapping/>
  </p:clrMapOvr>
</p:sld>
</file>

<file path=ppt/theme/theme1.xml><?xml version="1.0" encoding="utf-8"?>
<a:theme xmlns:a="http://schemas.openxmlformats.org/drawingml/2006/main" name="Office-teema">
  <a:themeElements>
    <a:clrScheme name="TELA">
      <a:dk1>
        <a:srgbClr val="000000"/>
      </a:dk1>
      <a:lt1>
        <a:srgbClr val="FFFFFF"/>
      </a:lt1>
      <a:dk2>
        <a:srgbClr val="000000"/>
      </a:dk2>
      <a:lt2>
        <a:srgbClr val="FFFFFF"/>
      </a:lt2>
      <a:accent1>
        <a:srgbClr val="E75113"/>
      </a:accent1>
      <a:accent2>
        <a:srgbClr val="A53388"/>
      </a:accent2>
      <a:accent3>
        <a:srgbClr val="23BAE2"/>
      </a:accent3>
      <a:accent4>
        <a:srgbClr val="2B7BBB"/>
      </a:accent4>
      <a:accent5>
        <a:srgbClr val="C9D200"/>
      </a:accent5>
      <a:accent6>
        <a:srgbClr val="97BF0D"/>
      </a:accent6>
      <a:hlink>
        <a:srgbClr val="A53388"/>
      </a:hlink>
      <a:folHlink>
        <a:srgbClr val="2B7BBB"/>
      </a:folHlink>
    </a:clrScheme>
    <a:fontScheme name="Koristeellinen">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uodikas">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ela" id="{832210D1-9541-45A3-947B-71FCC75AFB8F}" vid="{0468865B-B8B9-45BB-AF3E-838BEF65D77E}"/>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Asiakirja" ma:contentTypeID="0x01010069DA2A09B1DF4243A7E209899846CAE0" ma:contentTypeVersion="2" ma:contentTypeDescription="Luo uusi asiakirja." ma:contentTypeScope="" ma:versionID="a7cc2c69f44df6436489a4b3680d989a">
  <xsd:schema xmlns:xsd="http://www.w3.org/2001/XMLSchema" xmlns:xs="http://www.w3.org/2001/XMLSchema" xmlns:p="http://schemas.microsoft.com/office/2006/metadata/properties" xmlns:ns2="3530e322-01a2-4734-bba3-ba19dc9cb251" targetNamespace="http://schemas.microsoft.com/office/2006/metadata/properties" ma:root="true" ma:fieldsID="fec660f8d1774a407b3041984fa58b2f" ns2:_="">
    <xsd:import namespace="3530e322-01a2-4734-bba3-ba19dc9cb251"/>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30e322-01a2-4734-bba3-ba19dc9cb2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B45DB96-17DA-44E5-95F8-76C96C24DACC}">
  <ds:schemaRefs>
    <ds:schemaRef ds:uri="3530e322-01a2-4734-bba3-ba19dc9cb251"/>
    <ds:schemaRef ds:uri="http://purl.org/dc/terms/"/>
    <ds:schemaRef ds:uri="http://www.w3.org/XML/1998/namespace"/>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689DB389-1F12-4055-BA18-D67A823DD5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30e322-01a2-4734-bba3-ba19dc9cb25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6048F9E-D9E4-4D95-8705-34AFBBC68C4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Tela</Template>
  <TotalTime>4960</TotalTime>
  <Words>425</Words>
  <Application>Microsoft Office PowerPoint</Application>
  <PresentationFormat>Laajakuva</PresentationFormat>
  <Paragraphs>39</Paragraphs>
  <Slides>14</Slides>
  <Notes>2</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14</vt:i4>
      </vt:variant>
    </vt:vector>
  </HeadingPairs>
  <TitlesOfParts>
    <vt:vector size="18" baseType="lpstr">
      <vt:lpstr>Arial</vt:lpstr>
      <vt:lpstr>Calibri</vt:lpstr>
      <vt:lpstr>Trebuchet MS</vt:lpstr>
      <vt:lpstr>Office-teema</vt:lpstr>
      <vt:lpstr>The development of pension funds’ net assets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Real return accumulated on investments by private-sector pension providers in 1997-2023, percentage of capital employed</vt:lpstr>
      <vt:lpstr>The impacts of the new data collection model for investment statistics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Tämä on otsikko</dc:title>
  <dc:creator>Marko Myllyaho</dc:creator>
  <cp:lastModifiedBy>Schrall Maija</cp:lastModifiedBy>
  <cp:revision>192</cp:revision>
  <cp:lastPrinted>2020-05-12T08:55:58Z</cp:lastPrinted>
  <dcterms:created xsi:type="dcterms:W3CDTF">2015-12-16T10:13:18Z</dcterms:created>
  <dcterms:modified xsi:type="dcterms:W3CDTF">2024-08-27T09:15:36Z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0x01010069DA2A09B1DF4243A7E209899846CAE0</vt:lpwstr>
  </property>
  <property fmtid="{D5CDD505-2E9C-101B-9397-08002B2CF9AE}" pid="3" name="TaxKeyword">
    <vt:lpwstr/>
  </property>
  <property fmtid="{D5CDD505-2E9C-101B-9397-08002B2CF9AE}" pid="4" name="Asiakirjatyyppi">
    <vt:lpwstr>41;#Esitys|6b3decec-4b81-41f0-bf0e-94ccc16053fc</vt:lpwstr>
  </property>
  <property fmtid="{D5CDD505-2E9C-101B-9397-08002B2CF9AE}" pid="5" name="Asiakokonaisuus">
    <vt:lpwstr>25;#Sijoitustilastot​|7125acfb-daf5-45cd-a0db-3bc85077cd35</vt:lpwstr>
  </property>
  <property fmtid="{D5CDD505-2E9C-101B-9397-08002B2CF9AE}" pid="6" name="Order">
    <vt:r8>582200</vt:r8>
  </property>
</Properties>
</file>