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54C31-7468-4A44-80D9-0EC5DE81FA98}" v="3" dt="2024-08-27T09:33:16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505"/>
  </p:normalViewPr>
  <p:slideViewPr>
    <p:cSldViewPr>
      <p:cViewPr varScale="1">
        <p:scale>
          <a:sx n="111" d="100"/>
          <a:sy n="111" d="100"/>
        </p:scale>
        <p:origin x="480" y="108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12E54C31-7468-4A44-80D9-0EC5DE81FA98}"/>
    <pc:docChg chg="custSel modSld">
      <pc:chgData name="Schrall Maija" userId="60c1a822-4f7e-4063-8333-1039756e1a7a" providerId="ADAL" clId="{12E54C31-7468-4A44-80D9-0EC5DE81FA98}" dt="2024-08-29T07:55:08.509" v="51" actId="14100"/>
      <pc:docMkLst>
        <pc:docMk/>
      </pc:docMkLst>
      <pc:sldChg chg="addSp delSp modSp mod">
        <pc:chgData name="Schrall Maija" userId="60c1a822-4f7e-4063-8333-1039756e1a7a" providerId="ADAL" clId="{12E54C31-7468-4A44-80D9-0EC5DE81FA98}" dt="2024-08-20T11:03:11.890" v="10" actId="14100"/>
        <pc:sldMkLst>
          <pc:docMk/>
          <pc:sldMk cId="4281502375" sldId="273"/>
        </pc:sldMkLst>
        <pc:picChg chg="add mod">
          <ac:chgData name="Schrall Maija" userId="60c1a822-4f7e-4063-8333-1039756e1a7a" providerId="ADAL" clId="{12E54C31-7468-4A44-80D9-0EC5DE81FA98}" dt="2024-08-20T11:03:11.890" v="10" actId="14100"/>
          <ac:picMkLst>
            <pc:docMk/>
            <pc:sldMk cId="4281502375" sldId="273"/>
            <ac:picMk id="4" creationId="{CB2714DE-04C9-E427-BFDF-51A34346E098}"/>
          </ac:picMkLst>
        </pc:picChg>
        <pc:picChg chg="del">
          <ac:chgData name="Schrall Maija" userId="60c1a822-4f7e-4063-8333-1039756e1a7a" providerId="ADAL" clId="{12E54C31-7468-4A44-80D9-0EC5DE81FA98}" dt="2024-08-20T11:00:00.177" v="0" actId="478"/>
          <ac:picMkLst>
            <pc:docMk/>
            <pc:sldMk cId="4281502375" sldId="273"/>
            <ac:picMk id="5" creationId="{C36EB93E-42B5-FA94-8C04-A1F37DECFEA5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0T11:03:02.982" v="9" actId="14100"/>
        <pc:sldMkLst>
          <pc:docMk/>
          <pc:sldMk cId="2846619137" sldId="274"/>
        </pc:sldMkLst>
        <pc:picChg chg="add mod">
          <ac:chgData name="Schrall Maija" userId="60c1a822-4f7e-4063-8333-1039756e1a7a" providerId="ADAL" clId="{12E54C31-7468-4A44-80D9-0EC5DE81FA98}" dt="2024-08-20T11:03:02.982" v="9" actId="14100"/>
          <ac:picMkLst>
            <pc:docMk/>
            <pc:sldMk cId="2846619137" sldId="274"/>
            <ac:picMk id="4" creationId="{2BFB8D81-57A3-011E-A124-40801FBB2FD7}"/>
          </ac:picMkLst>
        </pc:picChg>
        <pc:picChg chg="del">
          <ac:chgData name="Schrall Maija" userId="60c1a822-4f7e-4063-8333-1039756e1a7a" providerId="ADAL" clId="{12E54C31-7468-4A44-80D9-0EC5DE81FA98}" dt="2024-08-20T11:02:41.564" v="4" actId="478"/>
          <ac:picMkLst>
            <pc:docMk/>
            <pc:sldMk cId="2846619137" sldId="274"/>
            <ac:picMk id="8" creationId="{0847FEB9-F7C8-367F-756E-1609842AF5AB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0T11:04:14.246" v="15" actId="14100"/>
        <pc:sldMkLst>
          <pc:docMk/>
          <pc:sldMk cId="847836644" sldId="275"/>
        </pc:sldMkLst>
        <pc:picChg chg="add mod">
          <ac:chgData name="Schrall Maija" userId="60c1a822-4f7e-4063-8333-1039756e1a7a" providerId="ADAL" clId="{12E54C31-7468-4A44-80D9-0EC5DE81FA98}" dt="2024-08-20T11:04:14.246" v="15" actId="14100"/>
          <ac:picMkLst>
            <pc:docMk/>
            <pc:sldMk cId="847836644" sldId="275"/>
            <ac:picMk id="4" creationId="{7FD7B9B9-398D-CE01-1A68-7709333E6A9E}"/>
          </ac:picMkLst>
        </pc:picChg>
        <pc:picChg chg="del">
          <ac:chgData name="Schrall Maija" userId="60c1a822-4f7e-4063-8333-1039756e1a7a" providerId="ADAL" clId="{12E54C31-7468-4A44-80D9-0EC5DE81FA98}" dt="2024-08-20T11:04:03.864" v="11" actId="478"/>
          <ac:picMkLst>
            <pc:docMk/>
            <pc:sldMk cId="847836644" sldId="275"/>
            <ac:picMk id="8" creationId="{83683EF5-06A7-BDF4-1FE6-3410321B5E52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0T11:05:30.313" v="20" actId="14100"/>
        <pc:sldMkLst>
          <pc:docMk/>
          <pc:sldMk cId="952903283" sldId="276"/>
        </pc:sldMkLst>
        <pc:picChg chg="add mod">
          <ac:chgData name="Schrall Maija" userId="60c1a822-4f7e-4063-8333-1039756e1a7a" providerId="ADAL" clId="{12E54C31-7468-4A44-80D9-0EC5DE81FA98}" dt="2024-08-20T11:05:30.313" v="20" actId="14100"/>
          <ac:picMkLst>
            <pc:docMk/>
            <pc:sldMk cId="952903283" sldId="276"/>
            <ac:picMk id="4" creationId="{2554BC1E-D85F-2D15-9566-57A82E1F85A1}"/>
          </ac:picMkLst>
        </pc:picChg>
        <pc:picChg chg="del">
          <ac:chgData name="Schrall Maija" userId="60c1a822-4f7e-4063-8333-1039756e1a7a" providerId="ADAL" clId="{12E54C31-7468-4A44-80D9-0EC5DE81FA98}" dt="2024-08-20T11:05:19.748" v="16" actId="478"/>
          <ac:picMkLst>
            <pc:docMk/>
            <pc:sldMk cId="952903283" sldId="276"/>
            <ac:picMk id="5" creationId="{FB0C24E2-A598-C3FA-81B1-75490FA6EAAC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0T11:06:25.353" v="27" actId="1076"/>
        <pc:sldMkLst>
          <pc:docMk/>
          <pc:sldMk cId="1577759360" sldId="277"/>
        </pc:sldMkLst>
        <pc:picChg chg="add mod">
          <ac:chgData name="Schrall Maija" userId="60c1a822-4f7e-4063-8333-1039756e1a7a" providerId="ADAL" clId="{12E54C31-7468-4A44-80D9-0EC5DE81FA98}" dt="2024-08-20T11:06:25.353" v="27" actId="1076"/>
          <ac:picMkLst>
            <pc:docMk/>
            <pc:sldMk cId="1577759360" sldId="277"/>
            <ac:picMk id="4" creationId="{812BFF92-3F86-946A-9202-00017F5BD759}"/>
          </ac:picMkLst>
        </pc:picChg>
        <pc:picChg chg="del">
          <ac:chgData name="Schrall Maija" userId="60c1a822-4f7e-4063-8333-1039756e1a7a" providerId="ADAL" clId="{12E54C31-7468-4A44-80D9-0EC5DE81FA98}" dt="2024-08-20T11:06:09.555" v="21" actId="478"/>
          <ac:picMkLst>
            <pc:docMk/>
            <pc:sldMk cId="1577759360" sldId="277"/>
            <ac:picMk id="5" creationId="{3CB66E53-104D-64A7-C1FC-939D55E2C6D9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0T11:07:48.007" v="33" actId="14100"/>
        <pc:sldMkLst>
          <pc:docMk/>
          <pc:sldMk cId="1914762115" sldId="278"/>
        </pc:sldMkLst>
        <pc:picChg chg="del">
          <ac:chgData name="Schrall Maija" userId="60c1a822-4f7e-4063-8333-1039756e1a7a" providerId="ADAL" clId="{12E54C31-7468-4A44-80D9-0EC5DE81FA98}" dt="2024-08-20T11:07:33.577" v="28" actId="478"/>
          <ac:picMkLst>
            <pc:docMk/>
            <pc:sldMk cId="1914762115" sldId="278"/>
            <ac:picMk id="4" creationId="{B2C299A7-ED81-EBA9-22C4-0B3E101F04AF}"/>
          </ac:picMkLst>
        </pc:picChg>
        <pc:picChg chg="add mod">
          <ac:chgData name="Schrall Maija" userId="60c1a822-4f7e-4063-8333-1039756e1a7a" providerId="ADAL" clId="{12E54C31-7468-4A44-80D9-0EC5DE81FA98}" dt="2024-08-20T11:07:48.007" v="33" actId="14100"/>
          <ac:picMkLst>
            <pc:docMk/>
            <pc:sldMk cId="1914762115" sldId="278"/>
            <ac:picMk id="5" creationId="{40C91FB3-F759-45A3-A4F5-8BD42F817C9F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0T11:08:40.086" v="40" actId="1076"/>
        <pc:sldMkLst>
          <pc:docMk/>
          <pc:sldMk cId="231508523" sldId="279"/>
        </pc:sldMkLst>
        <pc:picChg chg="add mod">
          <ac:chgData name="Schrall Maija" userId="60c1a822-4f7e-4063-8333-1039756e1a7a" providerId="ADAL" clId="{12E54C31-7468-4A44-80D9-0EC5DE81FA98}" dt="2024-08-20T11:08:40.086" v="40" actId="1076"/>
          <ac:picMkLst>
            <pc:docMk/>
            <pc:sldMk cId="231508523" sldId="279"/>
            <ac:picMk id="4" creationId="{33CEEFEC-6005-82E3-6764-766543B5CEC9}"/>
          </ac:picMkLst>
        </pc:picChg>
        <pc:picChg chg="del">
          <ac:chgData name="Schrall Maija" userId="60c1a822-4f7e-4063-8333-1039756e1a7a" providerId="ADAL" clId="{12E54C31-7468-4A44-80D9-0EC5DE81FA98}" dt="2024-08-20T11:08:24.850" v="34" actId="478"/>
          <ac:picMkLst>
            <pc:docMk/>
            <pc:sldMk cId="231508523" sldId="279"/>
            <ac:picMk id="8" creationId="{FD28F3A0-4BA2-A1D5-922E-25AB9336722B}"/>
          </ac:picMkLst>
        </pc:picChg>
      </pc:sldChg>
      <pc:sldChg chg="addSp delSp modSp mod">
        <pc:chgData name="Schrall Maija" userId="60c1a822-4f7e-4063-8333-1039756e1a7a" providerId="ADAL" clId="{12E54C31-7468-4A44-80D9-0EC5DE81FA98}" dt="2024-08-29T07:55:08.509" v="51" actId="14100"/>
        <pc:sldMkLst>
          <pc:docMk/>
          <pc:sldMk cId="1617746952" sldId="280"/>
        </pc:sldMkLst>
        <pc:picChg chg="add mod">
          <ac:chgData name="Schrall Maija" userId="60c1a822-4f7e-4063-8333-1039756e1a7a" providerId="ADAL" clId="{12E54C31-7468-4A44-80D9-0EC5DE81FA98}" dt="2024-08-29T07:55:08.509" v="51" actId="14100"/>
          <ac:picMkLst>
            <pc:docMk/>
            <pc:sldMk cId="1617746952" sldId="280"/>
            <ac:picMk id="4" creationId="{0CA4C9D7-F7C1-7022-D26C-46DF718D8445}"/>
          </ac:picMkLst>
        </pc:picChg>
        <pc:picChg chg="del">
          <ac:chgData name="Schrall Maija" userId="60c1a822-4f7e-4063-8333-1039756e1a7a" providerId="ADAL" clId="{12E54C31-7468-4A44-80D9-0EC5DE81FA98}" dt="2024-08-29T06:49:30.437" v="41" actId="478"/>
          <ac:picMkLst>
            <pc:docMk/>
            <pc:sldMk cId="1617746952" sldId="280"/>
            <ac:picMk id="4" creationId="{A2F56462-42D0-19B7-440D-727D1B597FC6}"/>
          </ac:picMkLst>
        </pc:picChg>
        <pc:picChg chg="add del mod">
          <ac:chgData name="Schrall Maija" userId="60c1a822-4f7e-4063-8333-1039756e1a7a" providerId="ADAL" clId="{12E54C31-7468-4A44-80D9-0EC5DE81FA98}" dt="2024-08-29T07:54:59.581" v="47" actId="478"/>
          <ac:picMkLst>
            <pc:docMk/>
            <pc:sldMk cId="1617746952" sldId="280"/>
            <ac:picMk id="6" creationId="{6D86D012-1F63-DD9E-E98D-8BCA327C6C4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B2714DE-04C9-E427-BFDF-51A34346E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158" y="116970"/>
            <a:ext cx="8650662" cy="59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BFB8D81-57A3-011E-A124-40801FBB2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16631"/>
            <a:ext cx="8640960" cy="611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7FD7B9B9-398D-CE01-1A68-7709333E6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16217"/>
            <a:ext cx="8712968" cy="602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554BC1E-D85F-2D15-9566-57A82E1F8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7" y="116631"/>
            <a:ext cx="8352928" cy="615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12BFF92-3F86-946A-9202-00017F5BD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116631"/>
            <a:ext cx="8528444" cy="593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0C91FB3-F759-45A3-A4F5-8BD42F817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77987"/>
            <a:ext cx="8463785" cy="601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33CEEFEC-6005-82E3-6764-766543B5C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692" y="103866"/>
            <a:ext cx="8797461" cy="613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CA4C9D7-F7C1-7022-D26C-46DF718D8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188639"/>
            <a:ext cx="8496944" cy="607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29.8.2024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92A52E8-8F3B-ABAC-DDFB-CF0ED44C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486" y="116318"/>
            <a:ext cx="8472916" cy="590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7160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12</cp:revision>
  <cp:lastPrinted>2020-05-12T08:55:58Z</cp:lastPrinted>
  <dcterms:created xsi:type="dcterms:W3CDTF">2022-02-23T10:25:40Z</dcterms:created>
  <dcterms:modified xsi:type="dcterms:W3CDTF">2024-08-29T07:55:08Z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