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100"/>
    <a:srgbClr val="B3B3B3"/>
    <a:srgbClr val="0AA459"/>
    <a:srgbClr val="FF00E2"/>
    <a:srgbClr val="F0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A5598-750C-4895-BD1B-6000BCB38907}" v="2" dt="2024-08-27T09:16:20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7505"/>
  </p:normalViewPr>
  <p:slideViewPr>
    <p:cSldViewPr>
      <p:cViewPr varScale="1">
        <p:scale>
          <a:sx n="111" d="100"/>
          <a:sy n="111" d="100"/>
        </p:scale>
        <p:origin x="480" y="96"/>
      </p:cViewPr>
      <p:guideLst>
        <p:guide orient="horz" pos="2160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rall Maija" userId="60c1a822-4f7e-4063-8333-1039756e1a7a" providerId="ADAL" clId="{AE7A5598-750C-4895-BD1B-6000BCB38907}"/>
    <pc:docChg chg="custSel modSld">
      <pc:chgData name="Schrall Maija" userId="60c1a822-4f7e-4063-8333-1039756e1a7a" providerId="ADAL" clId="{AE7A5598-750C-4895-BD1B-6000BCB38907}" dt="2024-08-22T11:05:15.430" v="34" actId="14100"/>
      <pc:docMkLst>
        <pc:docMk/>
      </pc:docMkLst>
      <pc:sldChg chg="addSp delSp modSp mod">
        <pc:chgData name="Schrall Maija" userId="60c1a822-4f7e-4063-8333-1039756e1a7a" providerId="ADAL" clId="{AE7A5598-750C-4895-BD1B-6000BCB38907}" dt="2024-08-22T11:00:25.687" v="3" actId="1076"/>
        <pc:sldMkLst>
          <pc:docMk/>
          <pc:sldMk cId="4281502375" sldId="273"/>
        </pc:sldMkLst>
        <pc:picChg chg="add mod">
          <ac:chgData name="Schrall Maija" userId="60c1a822-4f7e-4063-8333-1039756e1a7a" providerId="ADAL" clId="{AE7A5598-750C-4895-BD1B-6000BCB38907}" dt="2024-08-22T11:00:25.687" v="3" actId="1076"/>
          <ac:picMkLst>
            <pc:docMk/>
            <pc:sldMk cId="4281502375" sldId="273"/>
            <ac:picMk id="4" creationId="{04A2390C-6489-E630-1C08-C7A30EC9CA77}"/>
          </ac:picMkLst>
        </pc:picChg>
        <pc:picChg chg="del">
          <ac:chgData name="Schrall Maija" userId="60c1a822-4f7e-4063-8333-1039756e1a7a" providerId="ADAL" clId="{AE7A5598-750C-4895-BD1B-6000BCB38907}" dt="2024-08-22T11:00:17.133" v="0" actId="478"/>
          <ac:picMkLst>
            <pc:docMk/>
            <pc:sldMk cId="4281502375" sldId="273"/>
            <ac:picMk id="5" creationId="{8AB5BF93-1B1C-B4FE-B7A0-FA5237CEBF38}"/>
          </ac:picMkLst>
        </pc:picChg>
      </pc:sldChg>
      <pc:sldChg chg="addSp delSp modSp mod">
        <pc:chgData name="Schrall Maija" userId="60c1a822-4f7e-4063-8333-1039756e1a7a" providerId="ADAL" clId="{AE7A5598-750C-4895-BD1B-6000BCB38907}" dt="2024-08-22T11:01:31.846" v="9" actId="1076"/>
        <pc:sldMkLst>
          <pc:docMk/>
          <pc:sldMk cId="2846619137" sldId="274"/>
        </pc:sldMkLst>
        <pc:picChg chg="del">
          <ac:chgData name="Schrall Maija" userId="60c1a822-4f7e-4063-8333-1039756e1a7a" providerId="ADAL" clId="{AE7A5598-750C-4895-BD1B-6000BCB38907}" dt="2024-08-22T11:01:13.930" v="4" actId="478"/>
          <ac:picMkLst>
            <pc:docMk/>
            <pc:sldMk cId="2846619137" sldId="274"/>
            <ac:picMk id="4" creationId="{FD2270F7-4948-7CCC-5058-CCB6012C64FA}"/>
          </ac:picMkLst>
        </pc:picChg>
        <pc:picChg chg="add mod">
          <ac:chgData name="Schrall Maija" userId="60c1a822-4f7e-4063-8333-1039756e1a7a" providerId="ADAL" clId="{AE7A5598-750C-4895-BD1B-6000BCB38907}" dt="2024-08-22T11:01:31.846" v="9" actId="1076"/>
          <ac:picMkLst>
            <pc:docMk/>
            <pc:sldMk cId="2846619137" sldId="274"/>
            <ac:picMk id="5" creationId="{33BED31E-9F6B-20A1-F212-22DE3ED3BDBB}"/>
          </ac:picMkLst>
        </pc:picChg>
      </pc:sldChg>
      <pc:sldChg chg="addSp delSp modSp mod">
        <pc:chgData name="Schrall Maija" userId="60c1a822-4f7e-4063-8333-1039756e1a7a" providerId="ADAL" clId="{AE7A5598-750C-4895-BD1B-6000BCB38907}" dt="2024-08-22T11:02:21.458" v="14" actId="14100"/>
        <pc:sldMkLst>
          <pc:docMk/>
          <pc:sldMk cId="847836644" sldId="275"/>
        </pc:sldMkLst>
        <pc:picChg chg="del">
          <ac:chgData name="Schrall Maija" userId="60c1a822-4f7e-4063-8333-1039756e1a7a" providerId="ADAL" clId="{AE7A5598-750C-4895-BD1B-6000BCB38907}" dt="2024-08-22T11:02:10.646" v="10" actId="478"/>
          <ac:picMkLst>
            <pc:docMk/>
            <pc:sldMk cId="847836644" sldId="275"/>
            <ac:picMk id="4" creationId="{DC2691DC-8CE7-BCE8-E5A0-F0AE00E137D8}"/>
          </ac:picMkLst>
        </pc:picChg>
        <pc:picChg chg="add mod">
          <ac:chgData name="Schrall Maija" userId="60c1a822-4f7e-4063-8333-1039756e1a7a" providerId="ADAL" clId="{AE7A5598-750C-4895-BD1B-6000BCB38907}" dt="2024-08-22T11:02:21.458" v="14" actId="14100"/>
          <ac:picMkLst>
            <pc:docMk/>
            <pc:sldMk cId="847836644" sldId="275"/>
            <ac:picMk id="5" creationId="{BA70754B-70A0-9E9E-7215-F186DD60B003}"/>
          </ac:picMkLst>
        </pc:picChg>
      </pc:sldChg>
      <pc:sldChg chg="addSp delSp modSp mod">
        <pc:chgData name="Schrall Maija" userId="60c1a822-4f7e-4063-8333-1039756e1a7a" providerId="ADAL" clId="{AE7A5598-750C-4895-BD1B-6000BCB38907}" dt="2024-08-22T11:03:01.813" v="19" actId="14100"/>
        <pc:sldMkLst>
          <pc:docMk/>
          <pc:sldMk cId="952903283" sldId="276"/>
        </pc:sldMkLst>
        <pc:picChg chg="del">
          <ac:chgData name="Schrall Maija" userId="60c1a822-4f7e-4063-8333-1039756e1a7a" providerId="ADAL" clId="{AE7A5598-750C-4895-BD1B-6000BCB38907}" dt="2024-08-22T11:02:50.217" v="15" actId="478"/>
          <ac:picMkLst>
            <pc:docMk/>
            <pc:sldMk cId="952903283" sldId="276"/>
            <ac:picMk id="4" creationId="{120EFC34-2227-C5C8-2015-070B73B182B6}"/>
          </ac:picMkLst>
        </pc:picChg>
        <pc:picChg chg="add mod">
          <ac:chgData name="Schrall Maija" userId="60c1a822-4f7e-4063-8333-1039756e1a7a" providerId="ADAL" clId="{AE7A5598-750C-4895-BD1B-6000BCB38907}" dt="2024-08-22T11:03:01.813" v="19" actId="14100"/>
          <ac:picMkLst>
            <pc:docMk/>
            <pc:sldMk cId="952903283" sldId="276"/>
            <ac:picMk id="5" creationId="{4B3265F5-B29A-D618-BBFA-07AD534540B0}"/>
          </ac:picMkLst>
        </pc:picChg>
      </pc:sldChg>
      <pc:sldChg chg="addSp delSp modSp mod">
        <pc:chgData name="Schrall Maija" userId="60c1a822-4f7e-4063-8333-1039756e1a7a" providerId="ADAL" clId="{AE7A5598-750C-4895-BD1B-6000BCB38907}" dt="2024-08-22T11:04:05.035" v="24" actId="14100"/>
        <pc:sldMkLst>
          <pc:docMk/>
          <pc:sldMk cId="1577759360" sldId="277"/>
        </pc:sldMkLst>
        <pc:picChg chg="del">
          <ac:chgData name="Schrall Maija" userId="60c1a822-4f7e-4063-8333-1039756e1a7a" providerId="ADAL" clId="{AE7A5598-750C-4895-BD1B-6000BCB38907}" dt="2024-08-22T11:03:56.671" v="20" actId="478"/>
          <ac:picMkLst>
            <pc:docMk/>
            <pc:sldMk cId="1577759360" sldId="277"/>
            <ac:picMk id="4" creationId="{8D1DF9FE-A18A-6F5F-7DA8-3F56F27F532B}"/>
          </ac:picMkLst>
        </pc:picChg>
        <pc:picChg chg="add mod">
          <ac:chgData name="Schrall Maija" userId="60c1a822-4f7e-4063-8333-1039756e1a7a" providerId="ADAL" clId="{AE7A5598-750C-4895-BD1B-6000BCB38907}" dt="2024-08-22T11:04:05.035" v="24" actId="14100"/>
          <ac:picMkLst>
            <pc:docMk/>
            <pc:sldMk cId="1577759360" sldId="277"/>
            <ac:picMk id="5" creationId="{EF2FDBFF-8B3D-532C-F35F-44F3D46295F4}"/>
          </ac:picMkLst>
        </pc:picChg>
      </pc:sldChg>
      <pc:sldChg chg="addSp delSp modSp mod">
        <pc:chgData name="Schrall Maija" userId="60c1a822-4f7e-4063-8333-1039756e1a7a" providerId="ADAL" clId="{AE7A5598-750C-4895-BD1B-6000BCB38907}" dt="2024-08-22T11:04:40.867" v="29" actId="1076"/>
        <pc:sldMkLst>
          <pc:docMk/>
          <pc:sldMk cId="1914762115" sldId="278"/>
        </pc:sldMkLst>
        <pc:picChg chg="add mod">
          <ac:chgData name="Schrall Maija" userId="60c1a822-4f7e-4063-8333-1039756e1a7a" providerId="ADAL" clId="{AE7A5598-750C-4895-BD1B-6000BCB38907}" dt="2024-08-22T11:04:40.867" v="29" actId="1076"/>
          <ac:picMkLst>
            <pc:docMk/>
            <pc:sldMk cId="1914762115" sldId="278"/>
            <ac:picMk id="4" creationId="{A2DC9524-6EC7-09E3-AA42-EF75FE89AE72}"/>
          </ac:picMkLst>
        </pc:picChg>
        <pc:picChg chg="del">
          <ac:chgData name="Schrall Maija" userId="60c1a822-4f7e-4063-8333-1039756e1a7a" providerId="ADAL" clId="{AE7A5598-750C-4895-BD1B-6000BCB38907}" dt="2024-08-22T11:04:31.592" v="25" actId="478"/>
          <ac:picMkLst>
            <pc:docMk/>
            <pc:sldMk cId="1914762115" sldId="278"/>
            <ac:picMk id="5" creationId="{80C286B3-5A06-DBFE-89BF-3A45F915F58E}"/>
          </ac:picMkLst>
        </pc:picChg>
      </pc:sldChg>
      <pc:sldChg chg="addSp delSp modSp mod">
        <pc:chgData name="Schrall Maija" userId="60c1a822-4f7e-4063-8333-1039756e1a7a" providerId="ADAL" clId="{AE7A5598-750C-4895-BD1B-6000BCB38907}" dt="2024-08-22T11:05:15.430" v="34" actId="14100"/>
        <pc:sldMkLst>
          <pc:docMk/>
          <pc:sldMk cId="231508523" sldId="279"/>
        </pc:sldMkLst>
        <pc:picChg chg="add mod">
          <ac:chgData name="Schrall Maija" userId="60c1a822-4f7e-4063-8333-1039756e1a7a" providerId="ADAL" clId="{AE7A5598-750C-4895-BD1B-6000BCB38907}" dt="2024-08-22T11:05:15.430" v="34" actId="14100"/>
          <ac:picMkLst>
            <pc:docMk/>
            <pc:sldMk cId="231508523" sldId="279"/>
            <ac:picMk id="4" creationId="{203DBF54-F734-0DAF-C328-FD3FD72D2B97}"/>
          </ac:picMkLst>
        </pc:picChg>
        <pc:picChg chg="del">
          <ac:chgData name="Schrall Maija" userId="60c1a822-4f7e-4063-8333-1039756e1a7a" providerId="ADAL" clId="{AE7A5598-750C-4895-BD1B-6000BCB38907}" dt="2024-08-22T11:05:06.745" v="30" actId="478"/>
          <ac:picMkLst>
            <pc:docMk/>
            <pc:sldMk cId="231508523" sldId="279"/>
            <ac:picMk id="5" creationId="{DC0ABB2E-CC80-711F-B20E-1BB190AC3F3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i-FI"/>
              <a:t>21.5.2013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1ECDB-B9B4-4B5E-8CDA-32F7A8870D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5092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i-FI"/>
              <a:t>21.5.2013</a:t>
            </a:r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9CD1-A85E-4887-8418-7095EFD3A1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79826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7"/>
            <a:ext cx="12216680" cy="6855403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2" y="332656"/>
            <a:ext cx="2294060" cy="1296144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816000" y="3189320"/>
            <a:ext cx="8352341" cy="1332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16000" y="4521320"/>
            <a:ext cx="6624149" cy="1355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 tarvittaessa</a:t>
            </a:r>
          </a:p>
        </p:txBody>
      </p:sp>
    </p:spTree>
    <p:extLst>
      <p:ext uri="{BB962C8B-B14F-4D97-AF65-F5344CB8AC3E}">
        <p14:creationId xmlns:p14="http://schemas.microsoft.com/office/powerpoint/2010/main" val="133059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elappu,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  <p:sp>
        <p:nvSpPr>
          <p:cNvPr id="15" name="Taitettu kulma 14"/>
          <p:cNvSpPr/>
          <p:nvPr userDrawn="1"/>
        </p:nvSpPr>
        <p:spPr>
          <a:xfrm>
            <a:off x="609600" y="2060848"/>
            <a:ext cx="5486400" cy="3672408"/>
          </a:xfrm>
          <a:prstGeom prst="foldedCorner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endParaRPr lang="fi-FI" sz="2800" b="1" dirty="0"/>
          </a:p>
        </p:txBody>
      </p:sp>
      <p:sp>
        <p:nvSpPr>
          <p:cNvPr id="16" name="Sisällön paikkamerkki 3"/>
          <p:cNvSpPr>
            <a:spLocks noGrp="1"/>
          </p:cNvSpPr>
          <p:nvPr>
            <p:ph sz="half" idx="2"/>
          </p:nvPr>
        </p:nvSpPr>
        <p:spPr>
          <a:xfrm>
            <a:off x="6768075" y="2055460"/>
            <a:ext cx="4814325" cy="3677797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007435" y="2564906"/>
            <a:ext cx="4704523" cy="2520279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480"/>
              </a:spcAft>
              <a:buNone/>
              <a:defRPr sz="2800" b="1">
                <a:solidFill>
                  <a:schemeClr val="bg1"/>
                </a:solidFill>
              </a:defRPr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230433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elappu,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  <p:sp>
        <p:nvSpPr>
          <p:cNvPr id="16" name="Taitettu kulma 15"/>
          <p:cNvSpPr/>
          <p:nvPr userDrawn="1"/>
        </p:nvSpPr>
        <p:spPr>
          <a:xfrm>
            <a:off x="609600" y="1988840"/>
            <a:ext cx="5486400" cy="3672408"/>
          </a:xfrm>
          <a:prstGeom prst="foldedCorner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endParaRPr lang="fi-FI" sz="2800" b="1" dirty="0"/>
          </a:p>
        </p:txBody>
      </p:sp>
      <p:sp>
        <p:nvSpPr>
          <p:cNvPr id="17" name="Sisällön paikkamerkki 3"/>
          <p:cNvSpPr>
            <a:spLocks noGrp="1"/>
          </p:cNvSpPr>
          <p:nvPr>
            <p:ph sz="half" idx="2"/>
          </p:nvPr>
        </p:nvSpPr>
        <p:spPr>
          <a:xfrm>
            <a:off x="6768075" y="2055460"/>
            <a:ext cx="4814325" cy="3677797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007435" y="2564906"/>
            <a:ext cx="4704523" cy="2520279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480"/>
              </a:spcAft>
              <a:buNone/>
              <a:defRPr sz="2800" b="1">
                <a:solidFill>
                  <a:schemeClr val="bg1"/>
                </a:solidFill>
              </a:defRPr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577532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elappu,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A8-931A-4B31-B2F3-6A691F15CD3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aitettu kulma 6"/>
          <p:cNvSpPr/>
          <p:nvPr userDrawn="1"/>
        </p:nvSpPr>
        <p:spPr>
          <a:xfrm>
            <a:off x="609600" y="1988840"/>
            <a:ext cx="5486400" cy="3672408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endParaRPr lang="fi-FI" sz="2800" b="1" dirty="0"/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6768075" y="2055460"/>
            <a:ext cx="4814325" cy="3677797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007435" y="2564906"/>
            <a:ext cx="4704523" cy="2520279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480"/>
              </a:spcAft>
              <a:buNone/>
              <a:defRPr sz="2800" b="1">
                <a:solidFill>
                  <a:schemeClr val="bg1"/>
                </a:solidFill>
              </a:defRPr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66931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elappu,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  <p:sp>
        <p:nvSpPr>
          <p:cNvPr id="15" name="Taitettu kulma 14"/>
          <p:cNvSpPr/>
          <p:nvPr userDrawn="1"/>
        </p:nvSpPr>
        <p:spPr>
          <a:xfrm>
            <a:off x="609600" y="1988840"/>
            <a:ext cx="5486400" cy="367240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endParaRPr lang="fi-FI" sz="2800" b="1" dirty="0"/>
          </a:p>
        </p:txBody>
      </p:sp>
      <p:sp>
        <p:nvSpPr>
          <p:cNvPr id="16" name="Sisällön paikkamerkki 3"/>
          <p:cNvSpPr>
            <a:spLocks noGrp="1"/>
          </p:cNvSpPr>
          <p:nvPr>
            <p:ph sz="half" idx="2"/>
          </p:nvPr>
        </p:nvSpPr>
        <p:spPr>
          <a:xfrm>
            <a:off x="6768075" y="2055460"/>
            <a:ext cx="4814325" cy="3677797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007435" y="2564906"/>
            <a:ext cx="4704523" cy="2520279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480"/>
              </a:spcAft>
              <a:buNone/>
              <a:defRPr sz="2800" b="1">
                <a:solidFill>
                  <a:schemeClr val="bg1"/>
                </a:solidFill>
              </a:defRPr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237710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pisar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  <p:sp>
        <p:nvSpPr>
          <p:cNvPr id="16" name="Kyynel 15"/>
          <p:cNvSpPr/>
          <p:nvPr userDrawn="1"/>
        </p:nvSpPr>
        <p:spPr>
          <a:xfrm rot="8115556">
            <a:off x="6288397" y="1316027"/>
            <a:ext cx="1965285" cy="196323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8" name="Kyynel 17"/>
          <p:cNvSpPr/>
          <p:nvPr userDrawn="1"/>
        </p:nvSpPr>
        <p:spPr>
          <a:xfrm rot="13281518">
            <a:off x="8050937" y="2791649"/>
            <a:ext cx="1962000" cy="196200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0" name="Kyynel 19"/>
          <p:cNvSpPr/>
          <p:nvPr userDrawn="1"/>
        </p:nvSpPr>
        <p:spPr>
          <a:xfrm rot="18822387">
            <a:off x="6290039" y="4373378"/>
            <a:ext cx="1962000" cy="1962000"/>
          </a:xfrm>
          <a:prstGeom prst="teardrop">
            <a:avLst/>
          </a:prstGeom>
          <a:solidFill>
            <a:srgbClr val="F7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1" name="Kyynel 20"/>
          <p:cNvSpPr/>
          <p:nvPr userDrawn="1"/>
        </p:nvSpPr>
        <p:spPr>
          <a:xfrm rot="2700000">
            <a:off x="1947664" y="1879422"/>
            <a:ext cx="3772800" cy="37728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2" name="Tekstin paikkamerkki 25"/>
          <p:cNvSpPr>
            <a:spLocks noGrp="1"/>
          </p:cNvSpPr>
          <p:nvPr>
            <p:ph type="body" sz="quarter" idx="13" hasCustomPrompt="1"/>
          </p:nvPr>
        </p:nvSpPr>
        <p:spPr>
          <a:xfrm>
            <a:off x="2330574" y="2780928"/>
            <a:ext cx="2973338" cy="177419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3" name="Tekstin paikkamerkki 25"/>
          <p:cNvSpPr>
            <a:spLocks noGrp="1"/>
          </p:cNvSpPr>
          <p:nvPr>
            <p:ph type="body" sz="quarter" idx="14" hasCustomPrompt="1"/>
          </p:nvPr>
        </p:nvSpPr>
        <p:spPr>
          <a:xfrm>
            <a:off x="8052285" y="3251748"/>
            <a:ext cx="1899365" cy="10792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4" name="Tekstin paikkamerkki 25"/>
          <p:cNvSpPr>
            <a:spLocks noGrp="1"/>
          </p:cNvSpPr>
          <p:nvPr>
            <p:ph type="body" sz="quarter" idx="15" hasCustomPrompt="1"/>
          </p:nvPr>
        </p:nvSpPr>
        <p:spPr>
          <a:xfrm>
            <a:off x="6321357" y="1700808"/>
            <a:ext cx="1899365" cy="10792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5" name="Tekstin paikkamerkki 25"/>
          <p:cNvSpPr>
            <a:spLocks noGrp="1"/>
          </p:cNvSpPr>
          <p:nvPr>
            <p:ph type="body" sz="quarter" idx="16" hasCustomPrompt="1"/>
          </p:nvPr>
        </p:nvSpPr>
        <p:spPr>
          <a:xfrm>
            <a:off x="6321357" y="4817499"/>
            <a:ext cx="1899365" cy="10792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1577615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702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881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aksipalstaa, otsikko +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908720"/>
            <a:ext cx="4011084" cy="116205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908721"/>
            <a:ext cx="6815667" cy="5217443"/>
          </a:xfrm>
        </p:spPr>
        <p:txBody>
          <a:bodyPr/>
          <a:lstStyle>
            <a:lvl1pPr>
              <a:spcAft>
                <a:spcPts val="480"/>
              </a:spcAft>
              <a:defRPr sz="2000">
                <a:solidFill>
                  <a:schemeClr val="tx1"/>
                </a:solidFill>
              </a:defRPr>
            </a:lvl1pPr>
            <a:lvl2pPr>
              <a:spcBef>
                <a:spcPts val="384"/>
              </a:spcBef>
              <a:defRPr sz="1800">
                <a:solidFill>
                  <a:schemeClr val="tx1"/>
                </a:solidFill>
              </a:defRPr>
            </a:lvl2pPr>
            <a:lvl3pPr>
              <a:spcBef>
                <a:spcPts val="384"/>
              </a:spcBef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2318523"/>
            <a:ext cx="4011084" cy="38076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2907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10977205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109772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10977205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0028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92"/>
            <a:ext cx="12195482" cy="684350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620688"/>
            <a:ext cx="3805268" cy="2149976"/>
          </a:xfrm>
          <a:prstGeom prst="rect">
            <a:avLst/>
          </a:prstGeom>
        </p:spPr>
      </p:pic>
      <p:sp>
        <p:nvSpPr>
          <p:cNvPr id="5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4013400" y="3861048"/>
            <a:ext cx="4194835" cy="15841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None/>
              <a:defRPr sz="18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635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alatunnis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7"/>
            <a:ext cx="12216680" cy="685540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2" y="332656"/>
            <a:ext cx="2294060" cy="1296144"/>
          </a:xfrm>
          <a:prstGeom prst="rect">
            <a:avLst/>
          </a:prstGeom>
        </p:spPr>
      </p:pic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5405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50205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816000" y="3189320"/>
            <a:ext cx="8352341" cy="1332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16000" y="4521320"/>
            <a:ext cx="6624149" cy="1355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 tarvittaessa</a:t>
            </a:r>
          </a:p>
        </p:txBody>
      </p:sp>
    </p:spTree>
    <p:extLst>
      <p:ext uri="{BB962C8B-B14F-4D97-AF65-F5344CB8AC3E}">
        <p14:creationId xmlns:p14="http://schemas.microsoft.com/office/powerpoint/2010/main" val="377527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spcAft>
                <a:spcPts val="480"/>
              </a:spcAft>
              <a:defRPr/>
            </a:lvl1pPr>
            <a:lvl2pPr>
              <a:spcBef>
                <a:spcPts val="384"/>
              </a:spcBef>
              <a:defRPr/>
            </a:lvl2pPr>
            <a:lvl3pPr>
              <a:spcBef>
                <a:spcPts val="384"/>
              </a:spcBef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763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spcAft>
                <a:spcPts val="480"/>
              </a:spcAft>
              <a:defRPr/>
            </a:lvl1pPr>
            <a:lvl2pPr>
              <a:spcBef>
                <a:spcPts val="384"/>
              </a:spcBef>
              <a:defRPr/>
            </a:lvl2pPr>
            <a:lvl3pPr>
              <a:spcBef>
                <a:spcPts val="384"/>
              </a:spcBef>
              <a:defRPr/>
            </a:lvl3pPr>
            <a:lvl4pPr>
              <a:spcBef>
                <a:spcPts val="384"/>
              </a:spcBef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54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4" y="1"/>
            <a:ext cx="12221309" cy="68580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1919830" y="2708920"/>
            <a:ext cx="8352341" cy="1332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19830" y="4040920"/>
            <a:ext cx="8352341" cy="13559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 tarvittaessa</a:t>
            </a:r>
          </a:p>
        </p:txBody>
      </p:sp>
    </p:spTree>
    <p:extLst>
      <p:ext uri="{BB962C8B-B14F-4D97-AF65-F5344CB8AC3E}">
        <p14:creationId xmlns:p14="http://schemas.microsoft.com/office/powerpoint/2010/main" val="206356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80"/>
              </a:spcAft>
              <a:defRPr/>
            </a:lvl1pPr>
            <a:lvl2pPr>
              <a:spcBef>
                <a:spcPts val="0"/>
              </a:spcBef>
              <a:spcAft>
                <a:spcPts val="384"/>
              </a:spcAft>
              <a:defRPr/>
            </a:lvl2pPr>
            <a:lvl3pPr>
              <a:spcBef>
                <a:spcPts val="100"/>
              </a:spcBef>
              <a:spcAft>
                <a:spcPts val="384"/>
              </a:spcAft>
              <a:defRPr/>
            </a:lvl3pPr>
            <a:lvl4pPr>
              <a:spcBef>
                <a:spcPts val="100"/>
              </a:spcBef>
              <a:spcAft>
                <a:spcPts val="384"/>
              </a:spcAft>
              <a:defRPr/>
            </a:lvl4pPr>
            <a:lvl5pPr>
              <a:spcBef>
                <a:spcPts val="100"/>
              </a:spcBef>
              <a:spcAft>
                <a:spcPts val="384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521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point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A8-931A-4B31-B2F3-6A691F15CD3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Sisällön paikkamerkki 4"/>
          <p:cNvSpPr>
            <a:spLocks noGrp="1"/>
          </p:cNvSpPr>
          <p:nvPr>
            <p:ph idx="1" hasCustomPrompt="1"/>
          </p:nvPr>
        </p:nvSpPr>
        <p:spPr>
          <a:xfrm>
            <a:off x="609600" y="1752600"/>
            <a:ext cx="10972800" cy="4419600"/>
          </a:xfrm>
        </p:spPr>
        <p:txBody>
          <a:bodyPr>
            <a:normAutofit/>
          </a:bodyPr>
          <a:lstStyle>
            <a:lvl1pPr marL="914400" indent="-914400">
              <a:lnSpc>
                <a:spcPts val="5000"/>
              </a:lnSpc>
              <a:buFont typeface="+mj-lt"/>
              <a:buAutoNum type="arabicPeriod"/>
              <a:defRPr sz="4800" b="1" kern="1200" spc="-80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Kolme pointtia</a:t>
            </a:r>
            <a:br>
              <a:rPr lang="fi-FI" dirty="0"/>
            </a:br>
            <a:r>
              <a:rPr lang="fi-FI" dirty="0" err="1"/>
              <a:t>sdfsdfsf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16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A8-931A-4B31-B2F3-6A691F15CD3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Sisällön paikkamerkki 4"/>
          <p:cNvSpPr>
            <a:spLocks noGrp="1"/>
          </p:cNvSpPr>
          <p:nvPr>
            <p:ph idx="1" hasCustomPrompt="1"/>
          </p:nvPr>
        </p:nvSpPr>
        <p:spPr>
          <a:xfrm>
            <a:off x="609600" y="620688"/>
            <a:ext cx="10972800" cy="5328592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5000"/>
              </a:lnSpc>
              <a:buFont typeface="+mj-lt"/>
              <a:buNone/>
              <a:defRPr sz="4800" b="1" kern="1200" spc="-80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”Lisää sitaatti tähän.”</a:t>
            </a:r>
          </a:p>
        </p:txBody>
      </p:sp>
    </p:spTree>
    <p:extLst>
      <p:ext uri="{BB962C8B-B14F-4D97-AF65-F5344CB8AC3E}">
        <p14:creationId xmlns:p14="http://schemas.microsoft.com/office/powerpoint/2010/main" val="18083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ap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1404640" cy="365125"/>
          </a:xfr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028061" y="6373916"/>
            <a:ext cx="3860800" cy="365125"/>
          </a:xfrm>
        </p:spPr>
        <p:txBody>
          <a:bodyPr/>
          <a:lstStyle/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95A8-931A-4B31-B2F3-6A691F15CD3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277072"/>
          </a:xfrm>
        </p:spPr>
        <p:txBody>
          <a:bodyPr>
            <a:normAutofit/>
          </a:bodyPr>
          <a:lstStyle>
            <a:lvl1pPr marL="0" indent="0">
              <a:spcAft>
                <a:spcPts val="480"/>
              </a:spcAft>
              <a:buNone/>
              <a:defRPr sz="2400" baseline="0"/>
            </a:lvl1pPr>
            <a:lvl2pPr marL="457200" indent="0">
              <a:spcBef>
                <a:spcPts val="0"/>
              </a:spcBef>
              <a:spcAft>
                <a:spcPts val="384"/>
              </a:spcAft>
              <a:buNone/>
              <a:defRPr/>
            </a:lvl2pPr>
            <a:lvl3pPr marL="914400" indent="0">
              <a:spcBef>
                <a:spcPts val="100"/>
              </a:spcBef>
              <a:spcAft>
                <a:spcPts val="384"/>
              </a:spcAft>
              <a:buNone/>
              <a:defRPr/>
            </a:lvl3pPr>
            <a:lvl4pPr marL="1371600" indent="0">
              <a:spcBef>
                <a:spcPts val="100"/>
              </a:spcBef>
              <a:spcAft>
                <a:spcPts val="384"/>
              </a:spcAft>
              <a:buNone/>
              <a:defRPr/>
            </a:lvl4pPr>
            <a:lvl5pPr marL="1828800" indent="0">
              <a:spcBef>
                <a:spcPts val="100"/>
              </a:spcBef>
              <a:spcAft>
                <a:spcPts val="384"/>
              </a:spcAft>
              <a:buNone/>
              <a:defRPr/>
            </a:lvl5pPr>
          </a:lstStyle>
          <a:p>
            <a:pPr lvl="0"/>
            <a:r>
              <a:rPr lang="fi-FI" dirty="0"/>
              <a:t>Teksti ilman listapallukoita. Kirjoita teksti kappalemuotoon.</a:t>
            </a:r>
          </a:p>
        </p:txBody>
      </p:sp>
    </p:spTree>
    <p:extLst>
      <p:ext uri="{BB962C8B-B14F-4D97-AF65-F5344CB8AC3E}">
        <p14:creationId xmlns:p14="http://schemas.microsoft.com/office/powerpoint/2010/main" val="79100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>
              <a:spcBef>
                <a:spcPts val="384"/>
              </a:spcBef>
              <a:spcAft>
                <a:spcPts val="0"/>
              </a:spcAft>
              <a:defRPr sz="1800"/>
            </a:lvl2pPr>
            <a:lvl3pPr>
              <a:spcBef>
                <a:spcPts val="384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ts val="384"/>
              </a:spcBef>
              <a:buFont typeface="Arial" pitchFamily="34" charset="0"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98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i palstaa ala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>
              <a:spcBef>
                <a:spcPts val="384"/>
              </a:spcBef>
              <a:defRPr sz="1800"/>
            </a:lvl2pPr>
            <a:lvl3pPr>
              <a:spcBef>
                <a:spcPts val="384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spcAft>
                <a:spcPts val="480"/>
              </a:spcAft>
              <a:defRPr sz="2000"/>
            </a:lvl1pPr>
            <a:lvl2pPr>
              <a:spcBef>
                <a:spcPts val="384"/>
              </a:spcBef>
              <a:defRPr sz="1800"/>
            </a:lvl2pPr>
            <a:lvl3pPr>
              <a:spcBef>
                <a:spcPts val="384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19019" y="637624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46381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/>
          <a:p>
            <a:pPr algn="l"/>
            <a:fld id="{4BA095A8-931A-4B31-B2F3-6A691F15CD38}" type="slidenum">
              <a:rPr lang="fi-FI" smtClean="0"/>
              <a:pPr algn="l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752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435600"/>
            <a:ext cx="10972800" cy="97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19019" y="6376244"/>
            <a:ext cx="140464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3659" y="6373916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Source: Tela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09600" y="6373916"/>
            <a:ext cx="1009419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BA095A8-931A-4B31-B2F3-6A691F15CD3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80" y="5877273"/>
            <a:ext cx="1432836" cy="8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7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2" r:id="rId3"/>
    <p:sldLayoutId id="2147483662" r:id="rId4"/>
    <p:sldLayoutId id="2147483670" r:id="rId5"/>
    <p:sldLayoutId id="2147483674" r:id="rId6"/>
    <p:sldLayoutId id="2147483671" r:id="rId7"/>
    <p:sldLayoutId id="2147483652" r:id="rId8"/>
    <p:sldLayoutId id="2147483653" r:id="rId9"/>
    <p:sldLayoutId id="2147483666" r:id="rId10"/>
    <p:sldLayoutId id="2147483667" r:id="rId11"/>
    <p:sldLayoutId id="2147483673" r:id="rId12"/>
    <p:sldLayoutId id="2147483668" r:id="rId13"/>
    <p:sldLayoutId id="2147483669" r:id="rId14"/>
    <p:sldLayoutId id="2147483654" r:id="rId15"/>
    <p:sldLayoutId id="2147483655" r:id="rId16"/>
    <p:sldLayoutId id="2147483656" r:id="rId17"/>
    <p:sldLayoutId id="2147483657" r:id="rId18"/>
    <p:sldLayoutId id="2147483660" r:id="rId19"/>
    <p:sldLayoutId id="2147483658" r:id="rId20"/>
    <p:sldLayoutId id="2147483659" r:id="rId2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180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480"/>
        </a:spcBef>
        <a:spcAft>
          <a:spcPts val="0"/>
        </a:spcAft>
        <a:buClr>
          <a:srgbClr val="00B0F0"/>
        </a:buClr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1DC728-AADF-4011-98C1-12144D0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5FD8356-0D89-47E6-B9EA-8F81C0FF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Source: Tela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4A2390C-6489-E630-1C08-C7A30EC9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16631"/>
            <a:ext cx="9115986" cy="606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0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1DC728-AADF-4011-98C1-12144D0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768E66B-A0B4-4902-A7D4-0E825D71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Source: Tela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BED31E-9F6B-20A1-F212-22DE3ED3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24" y="116631"/>
            <a:ext cx="8568952" cy="58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1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1DC728-AADF-4011-98C1-12144D0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1079EE-A959-4E3C-BCB3-AD26B6A6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Source: Tela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A70754B-70A0-9E9E-7215-F186DD60B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116632"/>
            <a:ext cx="8712968" cy="59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3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1DC728-AADF-4011-98C1-12144D0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924D5AB-A4C3-43D2-A20C-E2979262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Source: Tela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B3265F5-B29A-D618-BBFA-07AD53454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22574"/>
            <a:ext cx="8352928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0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1DC728-AADF-4011-98C1-12144D0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AE4E8DD-2675-4FD8-ADEB-2C538D71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Source: Tela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F2FDBFF-8B3D-532C-F35F-44F3D4629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02" y="84708"/>
            <a:ext cx="8810768" cy="60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5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1DC728-AADF-4011-98C1-12144D0B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EA9A16E-3462-4017-B8FA-1F0592F0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Source: Tela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2DC9524-6EC7-09E3-AA42-EF75FE89A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912" y="116631"/>
            <a:ext cx="8464175" cy="59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6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A3DF781-2900-40D9-AFA3-09CC11F3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FCA157-FDB5-4DE7-B92E-D6F94949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Source: Tela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03DBF54-F734-0DAF-C328-FD3FD72D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16631"/>
            <a:ext cx="8374579" cy="5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E65FF0-93DA-44C5-966B-B6581035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093DDD-B769-47BF-B55F-24298A5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Source: Tela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9770E0B-5F6A-5668-B188-5AF8EE0A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40" y="116631"/>
            <a:ext cx="8280920" cy="59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4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9664988-5DFB-4E61-BE5B-62A816E8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29.8.2024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BE4AA5B-3EDD-439C-8D6C-F5E756FD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Source: Tela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F49C6A9-99E2-F1A3-A38E-4486E7797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904" y="116631"/>
            <a:ext cx="8214191" cy="60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46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L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75113"/>
      </a:accent1>
      <a:accent2>
        <a:srgbClr val="A53388"/>
      </a:accent2>
      <a:accent3>
        <a:srgbClr val="23BAE2"/>
      </a:accent3>
      <a:accent4>
        <a:srgbClr val="2B7BBB"/>
      </a:accent4>
      <a:accent5>
        <a:srgbClr val="C9D200"/>
      </a:accent5>
      <a:accent6>
        <a:srgbClr val="97BF0D"/>
      </a:accent6>
      <a:hlink>
        <a:srgbClr val="A53388"/>
      </a:hlink>
      <a:folHlink>
        <a:srgbClr val="2B7BBB"/>
      </a:folHlink>
    </a:clrScheme>
    <a:fontScheme name="Koristeelline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uodika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la laajakuvaesitys" id="{EB69ABDD-351F-40C2-8D38-E1018DF4B6D2}" vid="{66AF4213-E43A-4B7B-93A4-1590027CFCD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FE8D5255017148AD185CFD024E2BF7" ma:contentTypeVersion="0" ma:contentTypeDescription="Create a new document." ma:contentTypeScope="" ma:versionID="c5e5683114ed233c26ad9239dbb288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575c13719e513bd5fafe27bed5bba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048F9E-D9E4-4D95-8705-34AFBBC68C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45DB96-17DA-44E5-95F8-76C96C24DACC}">
  <ds:schemaRefs>
    <ds:schemaRef ds:uri="http://www.w3.org/XML/1998/namespace"/>
    <ds:schemaRef ds:uri="ed08b4c2-5760-49a6-901a-6f5fffdd6222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59070D-A370-45EF-B1A5-B3F7B6A01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Tela laajakuvaesitys</Template>
  <TotalTime>226</TotalTime>
  <Words>36</Words>
  <Application>Microsoft Office PowerPoint</Application>
  <PresentationFormat>Laajakuva</PresentationFormat>
  <Paragraphs>18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Schrall Maija</dc:creator>
  <cp:lastModifiedBy>Schrall Maija</cp:lastModifiedBy>
  <cp:revision>15</cp:revision>
  <cp:lastPrinted>2020-05-12T08:55:58Z</cp:lastPrinted>
  <dcterms:created xsi:type="dcterms:W3CDTF">2022-02-23T10:25:40Z</dcterms:created>
  <dcterms:modified xsi:type="dcterms:W3CDTF">2024-08-27T09:16:31Z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0x0101008DFE8D5255017148AD185CFD024E2BF7</vt:lpwstr>
  </property>
  <property fmtid="{D5CDD505-2E9C-101B-9397-08002B2CF9AE}" pid="3" name="TaxKeyword">
    <vt:lpwstr/>
  </property>
  <property fmtid="{D5CDD505-2E9C-101B-9397-08002B2CF9AE}" pid="4" name="Asiakirjatyyppi">
    <vt:lpwstr>41;#Esitys|6b3decec-4b81-41f0-bf0e-94ccc16053fc</vt:lpwstr>
  </property>
  <property fmtid="{D5CDD505-2E9C-101B-9397-08002B2CF9AE}" pid="5" name="Asiakokonaisuus">
    <vt:lpwstr>35;#Yleinen|4ee43028-0df8-4956-b125-d9af33313356</vt:lpwstr>
  </property>
</Properties>
</file>