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19"/>
  </p:notesMasterIdLst>
  <p:handoutMasterIdLst>
    <p:handoutMasterId r:id="rId20"/>
  </p:handoutMasterIdLst>
  <p:sldIdLst>
    <p:sldId id="270" r:id="rId5"/>
    <p:sldId id="291" r:id="rId6"/>
    <p:sldId id="285" r:id="rId7"/>
    <p:sldId id="274" r:id="rId8"/>
    <p:sldId id="286" r:id="rId9"/>
    <p:sldId id="287" r:id="rId10"/>
    <p:sldId id="288" r:id="rId11"/>
    <p:sldId id="275" r:id="rId12"/>
    <p:sldId id="289" r:id="rId13"/>
    <p:sldId id="292" r:id="rId14"/>
    <p:sldId id="283" r:id="rId15"/>
    <p:sldId id="282" r:id="rId16"/>
    <p:sldId id="279" r:id="rId17"/>
    <p:sldId id="281" r:id="rId18"/>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100"/>
    <a:srgbClr val="B3B3B3"/>
    <a:srgbClr val="0AA459"/>
    <a:srgbClr val="FF00E2"/>
    <a:srgbClr val="F08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956406-0E22-4F75-B911-4E74968860C0}" v="5" dt="2024-08-27T09:32:59.1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7505"/>
  </p:normalViewPr>
  <p:slideViewPr>
    <p:cSldViewPr>
      <p:cViewPr varScale="1">
        <p:scale>
          <a:sx n="111" d="100"/>
          <a:sy n="111" d="100"/>
        </p:scale>
        <p:origin x="534" y="96"/>
      </p:cViewPr>
      <p:guideLst>
        <p:guide orient="horz" pos="2160"/>
        <p:guide pos="39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rall Maija" userId="60c1a822-4f7e-4063-8333-1039756e1a7a" providerId="ADAL" clId="{92956406-0E22-4F75-B911-4E74968860C0}"/>
    <pc:docChg chg="custSel modSld">
      <pc:chgData name="Schrall Maija" userId="60c1a822-4f7e-4063-8333-1039756e1a7a" providerId="ADAL" clId="{92956406-0E22-4F75-B911-4E74968860C0}" dt="2024-08-27T09:32:59.179" v="73"/>
      <pc:docMkLst>
        <pc:docMk/>
      </pc:docMkLst>
      <pc:sldChg chg="addSp delSp modSp mod">
        <pc:chgData name="Schrall Maija" userId="60c1a822-4f7e-4063-8333-1039756e1a7a" providerId="ADAL" clId="{92956406-0E22-4F75-B911-4E74968860C0}" dt="2024-08-21T07:32:11.854" v="34" actId="1076"/>
        <pc:sldMkLst>
          <pc:docMk/>
          <pc:sldMk cId="1995822633" sldId="274"/>
        </pc:sldMkLst>
        <pc:picChg chg="del">
          <ac:chgData name="Schrall Maija" userId="60c1a822-4f7e-4063-8333-1039756e1a7a" providerId="ADAL" clId="{92956406-0E22-4F75-B911-4E74968860C0}" dt="2024-08-21T07:31:47.398" v="27" actId="478"/>
          <ac:picMkLst>
            <pc:docMk/>
            <pc:sldMk cId="1995822633" sldId="274"/>
            <ac:picMk id="4" creationId="{9238EE83-889B-CFBB-425A-75793A299E47}"/>
          </ac:picMkLst>
        </pc:picChg>
        <pc:picChg chg="add del">
          <ac:chgData name="Schrall Maija" userId="60c1a822-4f7e-4063-8333-1039756e1a7a" providerId="ADAL" clId="{92956406-0E22-4F75-B911-4E74968860C0}" dt="2024-08-21T07:31:55.615" v="29" actId="478"/>
          <ac:picMkLst>
            <pc:docMk/>
            <pc:sldMk cId="1995822633" sldId="274"/>
            <ac:picMk id="5" creationId="{D38F7B22-A808-16D5-A748-ED819CEBB807}"/>
          </ac:picMkLst>
        </pc:picChg>
        <pc:picChg chg="add mod">
          <ac:chgData name="Schrall Maija" userId="60c1a822-4f7e-4063-8333-1039756e1a7a" providerId="ADAL" clId="{92956406-0E22-4F75-B911-4E74968860C0}" dt="2024-08-21T07:32:11.854" v="34" actId="1076"/>
          <ac:picMkLst>
            <pc:docMk/>
            <pc:sldMk cId="1995822633" sldId="274"/>
            <ac:picMk id="8" creationId="{F096D7B1-AA18-5D9D-5F06-58D222745A55}"/>
          </ac:picMkLst>
        </pc:picChg>
      </pc:sldChg>
      <pc:sldChg chg="addSp delSp modSp mod">
        <pc:chgData name="Schrall Maija" userId="60c1a822-4f7e-4063-8333-1039756e1a7a" providerId="ADAL" clId="{92956406-0E22-4F75-B911-4E74968860C0}" dt="2024-08-21T07:36:53.332" v="58" actId="1076"/>
        <pc:sldMkLst>
          <pc:docMk/>
          <pc:sldMk cId="3653509252" sldId="275"/>
        </pc:sldMkLst>
        <pc:picChg chg="add mod">
          <ac:chgData name="Schrall Maija" userId="60c1a822-4f7e-4063-8333-1039756e1a7a" providerId="ADAL" clId="{92956406-0E22-4F75-B911-4E74968860C0}" dt="2024-08-21T07:36:53.332" v="58" actId="1076"/>
          <ac:picMkLst>
            <pc:docMk/>
            <pc:sldMk cId="3653509252" sldId="275"/>
            <ac:picMk id="5" creationId="{551C24ED-2A8B-9129-306D-4ECDC26101CC}"/>
          </ac:picMkLst>
        </pc:picChg>
        <pc:picChg chg="del">
          <ac:chgData name="Schrall Maija" userId="60c1a822-4f7e-4063-8333-1039756e1a7a" providerId="ADAL" clId="{92956406-0E22-4F75-B911-4E74968860C0}" dt="2024-08-21T07:36:37.537" v="53" actId="478"/>
          <ac:picMkLst>
            <pc:docMk/>
            <pc:sldMk cId="3653509252" sldId="275"/>
            <ac:picMk id="6" creationId="{30B54D15-FFE3-948B-A17F-079E675C6B6D}"/>
          </ac:picMkLst>
        </pc:picChg>
      </pc:sldChg>
      <pc:sldChg chg="addSp delSp modSp mod">
        <pc:chgData name="Schrall Maija" userId="60c1a822-4f7e-4063-8333-1039756e1a7a" providerId="ADAL" clId="{92956406-0E22-4F75-B911-4E74968860C0}" dt="2024-08-27T09:32:59.179" v="73"/>
        <pc:sldMkLst>
          <pc:docMk/>
          <pc:sldMk cId="3382995377" sldId="282"/>
        </pc:sldMkLst>
        <pc:picChg chg="add mod">
          <ac:chgData name="Schrall Maija" userId="60c1a822-4f7e-4063-8333-1039756e1a7a" providerId="ADAL" clId="{92956406-0E22-4F75-B911-4E74968860C0}" dt="2024-08-27T09:32:59.179" v="73"/>
          <ac:picMkLst>
            <pc:docMk/>
            <pc:sldMk cId="3382995377" sldId="282"/>
            <ac:picMk id="4" creationId="{E788C8FF-EC75-7AC7-4BA1-85F342EE39A7}"/>
          </ac:picMkLst>
        </pc:picChg>
        <pc:picChg chg="del">
          <ac:chgData name="Schrall Maija" userId="60c1a822-4f7e-4063-8333-1039756e1a7a" providerId="ADAL" clId="{92956406-0E22-4F75-B911-4E74968860C0}" dt="2024-08-27T09:32:58.093" v="72" actId="478"/>
          <ac:picMkLst>
            <pc:docMk/>
            <pc:sldMk cId="3382995377" sldId="282"/>
            <ac:picMk id="6" creationId="{6C1361B6-894E-DD24-4020-EE488EABEE76}"/>
          </ac:picMkLst>
        </pc:picChg>
      </pc:sldChg>
      <pc:sldChg chg="addSp delSp modSp mod">
        <pc:chgData name="Schrall Maija" userId="60c1a822-4f7e-4063-8333-1039756e1a7a" providerId="ADAL" clId="{92956406-0E22-4F75-B911-4E74968860C0}" dt="2024-08-27T09:32:45.479" v="71"/>
        <pc:sldMkLst>
          <pc:docMk/>
          <pc:sldMk cId="394512710" sldId="283"/>
        </pc:sldMkLst>
        <pc:picChg chg="add mod">
          <ac:chgData name="Schrall Maija" userId="60c1a822-4f7e-4063-8333-1039756e1a7a" providerId="ADAL" clId="{92956406-0E22-4F75-B911-4E74968860C0}" dt="2024-08-27T09:32:45.479" v="71"/>
          <ac:picMkLst>
            <pc:docMk/>
            <pc:sldMk cId="394512710" sldId="283"/>
            <ac:picMk id="4" creationId="{10D9F8DA-A87D-A50D-E6FB-172742EB1E69}"/>
          </ac:picMkLst>
        </pc:picChg>
        <pc:picChg chg="del">
          <ac:chgData name="Schrall Maija" userId="60c1a822-4f7e-4063-8333-1039756e1a7a" providerId="ADAL" clId="{92956406-0E22-4F75-B911-4E74968860C0}" dt="2024-08-27T09:32:40.754" v="70" actId="478"/>
          <ac:picMkLst>
            <pc:docMk/>
            <pc:sldMk cId="394512710" sldId="283"/>
            <ac:picMk id="6" creationId="{31D0A2F5-372B-94BD-BC94-6A0327846C34}"/>
          </ac:picMkLst>
        </pc:picChg>
      </pc:sldChg>
      <pc:sldChg chg="addSp delSp modSp mod">
        <pc:chgData name="Schrall Maija" userId="60c1a822-4f7e-4063-8333-1039756e1a7a" providerId="ADAL" clId="{92956406-0E22-4F75-B911-4E74968860C0}" dt="2024-08-21T07:30:20.314" v="26" actId="14100"/>
        <pc:sldMkLst>
          <pc:docMk/>
          <pc:sldMk cId="4237517514" sldId="285"/>
        </pc:sldMkLst>
        <pc:picChg chg="del">
          <ac:chgData name="Schrall Maija" userId="60c1a822-4f7e-4063-8333-1039756e1a7a" providerId="ADAL" clId="{92956406-0E22-4F75-B911-4E74968860C0}" dt="2024-08-21T07:30:05.901" v="22" actId="478"/>
          <ac:picMkLst>
            <pc:docMk/>
            <pc:sldMk cId="4237517514" sldId="285"/>
            <ac:picMk id="4" creationId="{642671E6-2CBF-D49D-4A74-6AE1F384D22A}"/>
          </ac:picMkLst>
        </pc:picChg>
        <pc:picChg chg="add mod">
          <ac:chgData name="Schrall Maija" userId="60c1a822-4f7e-4063-8333-1039756e1a7a" providerId="ADAL" clId="{92956406-0E22-4F75-B911-4E74968860C0}" dt="2024-08-21T07:30:20.314" v="26" actId="14100"/>
          <ac:picMkLst>
            <pc:docMk/>
            <pc:sldMk cId="4237517514" sldId="285"/>
            <ac:picMk id="5" creationId="{F81D8323-A8EE-9E41-A126-40DA477F88AF}"/>
          </ac:picMkLst>
        </pc:picChg>
      </pc:sldChg>
      <pc:sldChg chg="addSp delSp modSp mod">
        <pc:chgData name="Schrall Maija" userId="60c1a822-4f7e-4063-8333-1039756e1a7a" providerId="ADAL" clId="{92956406-0E22-4F75-B911-4E74968860C0}" dt="2024-08-21T07:33:00.980" v="40" actId="1076"/>
        <pc:sldMkLst>
          <pc:docMk/>
          <pc:sldMk cId="3638182410" sldId="286"/>
        </pc:sldMkLst>
        <pc:picChg chg="del">
          <ac:chgData name="Schrall Maija" userId="60c1a822-4f7e-4063-8333-1039756e1a7a" providerId="ADAL" clId="{92956406-0E22-4F75-B911-4E74968860C0}" dt="2024-08-21T07:32:45.864" v="35" actId="478"/>
          <ac:picMkLst>
            <pc:docMk/>
            <pc:sldMk cId="3638182410" sldId="286"/>
            <ac:picMk id="5" creationId="{93EFF875-EDA1-ED1B-F715-D920DE706135}"/>
          </ac:picMkLst>
        </pc:picChg>
        <pc:picChg chg="add mod">
          <ac:chgData name="Schrall Maija" userId="60c1a822-4f7e-4063-8333-1039756e1a7a" providerId="ADAL" clId="{92956406-0E22-4F75-B911-4E74968860C0}" dt="2024-08-21T07:33:00.980" v="40" actId="1076"/>
          <ac:picMkLst>
            <pc:docMk/>
            <pc:sldMk cId="3638182410" sldId="286"/>
            <ac:picMk id="6" creationId="{689463D2-0C38-65A9-3E13-57B783F550F9}"/>
          </ac:picMkLst>
        </pc:picChg>
      </pc:sldChg>
      <pc:sldChg chg="addSp delSp modSp mod">
        <pc:chgData name="Schrall Maija" userId="60c1a822-4f7e-4063-8333-1039756e1a7a" providerId="ADAL" clId="{92956406-0E22-4F75-B911-4E74968860C0}" dt="2024-08-21T07:34:17.317" v="46" actId="1076"/>
        <pc:sldMkLst>
          <pc:docMk/>
          <pc:sldMk cId="2725963738" sldId="287"/>
        </pc:sldMkLst>
        <pc:picChg chg="del">
          <ac:chgData name="Schrall Maija" userId="60c1a822-4f7e-4063-8333-1039756e1a7a" providerId="ADAL" clId="{92956406-0E22-4F75-B911-4E74968860C0}" dt="2024-08-21T07:34:01.667" v="41" actId="478"/>
          <ac:picMkLst>
            <pc:docMk/>
            <pc:sldMk cId="2725963738" sldId="287"/>
            <ac:picMk id="4" creationId="{5F37873B-E3F1-385F-11E6-F26B8AC42558}"/>
          </ac:picMkLst>
        </pc:picChg>
        <pc:picChg chg="add mod">
          <ac:chgData name="Schrall Maija" userId="60c1a822-4f7e-4063-8333-1039756e1a7a" providerId="ADAL" clId="{92956406-0E22-4F75-B911-4E74968860C0}" dt="2024-08-21T07:34:17.317" v="46" actId="1076"/>
          <ac:picMkLst>
            <pc:docMk/>
            <pc:sldMk cId="2725963738" sldId="287"/>
            <ac:picMk id="5" creationId="{99CD5AC0-1B95-FBAE-8441-E19A3DD6B34B}"/>
          </ac:picMkLst>
        </pc:picChg>
      </pc:sldChg>
      <pc:sldChg chg="addSp delSp modSp mod">
        <pc:chgData name="Schrall Maija" userId="60c1a822-4f7e-4063-8333-1039756e1a7a" providerId="ADAL" clId="{92956406-0E22-4F75-B911-4E74968860C0}" dt="2024-08-21T07:35:56.764" v="52" actId="1076"/>
        <pc:sldMkLst>
          <pc:docMk/>
          <pc:sldMk cId="3627716101" sldId="288"/>
        </pc:sldMkLst>
        <pc:picChg chg="del">
          <ac:chgData name="Schrall Maija" userId="60c1a822-4f7e-4063-8333-1039756e1a7a" providerId="ADAL" clId="{92956406-0E22-4F75-B911-4E74968860C0}" dt="2024-08-21T07:35:38.504" v="47" actId="478"/>
          <ac:picMkLst>
            <pc:docMk/>
            <pc:sldMk cId="3627716101" sldId="288"/>
            <ac:picMk id="4" creationId="{C863B603-1C99-1D63-2FE7-8E97A84D4960}"/>
          </ac:picMkLst>
        </pc:picChg>
        <pc:picChg chg="add mod">
          <ac:chgData name="Schrall Maija" userId="60c1a822-4f7e-4063-8333-1039756e1a7a" providerId="ADAL" clId="{92956406-0E22-4F75-B911-4E74968860C0}" dt="2024-08-21T07:35:56.764" v="52" actId="1076"/>
          <ac:picMkLst>
            <pc:docMk/>
            <pc:sldMk cId="3627716101" sldId="288"/>
            <ac:picMk id="5" creationId="{374D71C3-9ACA-262E-3545-7CFCF76A0712}"/>
          </ac:picMkLst>
        </pc:picChg>
      </pc:sldChg>
      <pc:sldChg chg="addSp delSp modSp mod">
        <pc:chgData name="Schrall Maija" userId="60c1a822-4f7e-4063-8333-1039756e1a7a" providerId="ADAL" clId="{92956406-0E22-4F75-B911-4E74968860C0}" dt="2024-08-21T07:37:57.844" v="64" actId="14100"/>
        <pc:sldMkLst>
          <pc:docMk/>
          <pc:sldMk cId="1969524118" sldId="289"/>
        </pc:sldMkLst>
        <pc:picChg chg="del">
          <ac:chgData name="Schrall Maija" userId="60c1a822-4f7e-4063-8333-1039756e1a7a" providerId="ADAL" clId="{92956406-0E22-4F75-B911-4E74968860C0}" dt="2024-08-21T07:37:45.278" v="59" actId="478"/>
          <ac:picMkLst>
            <pc:docMk/>
            <pc:sldMk cId="1969524118" sldId="289"/>
            <ac:picMk id="5" creationId="{8FB32EFD-0FA7-C8BA-EE30-636CE2A8138E}"/>
          </ac:picMkLst>
        </pc:picChg>
        <pc:picChg chg="add mod">
          <ac:chgData name="Schrall Maija" userId="60c1a822-4f7e-4063-8333-1039756e1a7a" providerId="ADAL" clId="{92956406-0E22-4F75-B911-4E74968860C0}" dt="2024-08-21T07:37:57.844" v="64" actId="14100"/>
          <ac:picMkLst>
            <pc:docMk/>
            <pc:sldMk cId="1969524118" sldId="289"/>
            <ac:picMk id="6" creationId="{0AADADF1-3288-26E4-504E-21AE22DFCCBE}"/>
          </ac:picMkLst>
        </pc:picChg>
      </pc:sldChg>
      <pc:sldChg chg="modSp mod">
        <pc:chgData name="Schrall Maija" userId="60c1a822-4f7e-4063-8333-1039756e1a7a" providerId="ADAL" clId="{92956406-0E22-4F75-B911-4E74968860C0}" dt="2024-08-21T07:28:34.837" v="21" actId="207"/>
        <pc:sldMkLst>
          <pc:docMk/>
          <pc:sldMk cId="23150120" sldId="291"/>
        </pc:sldMkLst>
        <pc:spChg chg="mod">
          <ac:chgData name="Schrall Maija" userId="60c1a822-4f7e-4063-8333-1039756e1a7a" providerId="ADAL" clId="{92956406-0E22-4F75-B911-4E74968860C0}" dt="2024-08-21T07:28:34.837" v="21" actId="207"/>
          <ac:spMkLst>
            <pc:docMk/>
            <pc:sldMk cId="23150120" sldId="291"/>
            <ac:spMk id="5" creationId="{19D93489-1A5E-67A6-671C-6C0EA2600D8A}"/>
          </ac:spMkLst>
        </pc:spChg>
      </pc:sldChg>
      <pc:sldChg chg="addSp delSp modSp mod">
        <pc:chgData name="Schrall Maija" userId="60c1a822-4f7e-4063-8333-1039756e1a7a" providerId="ADAL" clId="{92956406-0E22-4F75-B911-4E74968860C0}" dt="2024-08-21T07:39:00.410" v="69" actId="14100"/>
        <pc:sldMkLst>
          <pc:docMk/>
          <pc:sldMk cId="2046203625" sldId="292"/>
        </pc:sldMkLst>
        <pc:picChg chg="add mod">
          <ac:chgData name="Schrall Maija" userId="60c1a822-4f7e-4063-8333-1039756e1a7a" providerId="ADAL" clId="{92956406-0E22-4F75-B911-4E74968860C0}" dt="2024-08-21T07:39:00.410" v="69" actId="14100"/>
          <ac:picMkLst>
            <pc:docMk/>
            <pc:sldMk cId="2046203625" sldId="292"/>
            <ac:picMk id="5" creationId="{C6B78925-6917-5C97-8B98-26C258E561CE}"/>
          </ac:picMkLst>
        </pc:picChg>
        <pc:picChg chg="del">
          <ac:chgData name="Schrall Maija" userId="60c1a822-4f7e-4063-8333-1039756e1a7a" providerId="ADAL" clId="{92956406-0E22-4F75-B911-4E74968860C0}" dt="2024-08-21T07:38:49.323" v="65" actId="478"/>
          <ac:picMkLst>
            <pc:docMk/>
            <pc:sldMk cId="2046203625" sldId="292"/>
            <ac:picMk id="8" creationId="{FF9CE8ED-B20F-9B77-EFF2-FB9CEA989E13}"/>
          </ac:picMkLst>
        </pc:picChg>
      </pc:sldChg>
    </pc:docChg>
  </pc:docChgLst>
  <pc:docChgLst>
    <pc:chgData name="Schrall Maija" userId="60c1a822-4f7e-4063-8333-1039756e1a7a" providerId="ADAL" clId="{8EE52DE6-6842-4C12-A3B2-5884E93C3030}"/>
    <pc:docChg chg="custSel modSld modMainMaster">
      <pc:chgData name="Schrall Maija" userId="60c1a822-4f7e-4063-8333-1039756e1a7a" providerId="ADAL" clId="{8EE52DE6-6842-4C12-A3B2-5884E93C3030}" dt="2024-05-16T10:08:32.216" v="147" actId="14100"/>
      <pc:docMkLst>
        <pc:docMk/>
      </pc:docMkLst>
      <pc:sldChg chg="addSp delSp modSp mod">
        <pc:chgData name="Schrall Maija" userId="60c1a822-4f7e-4063-8333-1039756e1a7a" providerId="ADAL" clId="{8EE52DE6-6842-4C12-A3B2-5884E93C3030}" dt="2024-05-16T09:38:52.805" v="98" actId="14100"/>
        <pc:sldMkLst>
          <pc:docMk/>
          <pc:sldMk cId="1995822633" sldId="274"/>
        </pc:sldMkLst>
        <pc:spChg chg="mod">
          <ac:chgData name="Schrall Maija" userId="60c1a822-4f7e-4063-8333-1039756e1a7a" providerId="ADAL" clId="{8EE52DE6-6842-4C12-A3B2-5884E93C3030}" dt="2023-12-21T10:51:45.875" v="0"/>
          <ac:spMkLst>
            <pc:docMk/>
            <pc:sldMk cId="1995822633" sldId="274"/>
            <ac:spMk id="2" creationId="{609356B0-19C5-4D79-991E-2C1AD579771E}"/>
          </ac:spMkLst>
        </pc:spChg>
        <pc:spChg chg="mod">
          <ac:chgData name="Schrall Maija" userId="60c1a822-4f7e-4063-8333-1039756e1a7a" providerId="ADAL" clId="{8EE52DE6-6842-4C12-A3B2-5884E93C3030}" dt="2023-12-21T10:51:45.875" v="0"/>
          <ac:spMkLst>
            <pc:docMk/>
            <pc:sldMk cId="1995822633" sldId="274"/>
            <ac:spMk id="6" creationId="{B6C4E38E-B4BD-43DB-BA30-435E0840FF96}"/>
          </ac:spMkLst>
        </pc:spChg>
        <pc:graphicFrameChg chg="add del mod">
          <ac:chgData name="Schrall Maija" userId="60c1a822-4f7e-4063-8333-1039756e1a7a" providerId="ADAL" clId="{8EE52DE6-6842-4C12-A3B2-5884E93C3030}" dt="2024-02-27T06:18:13.419" v="23" actId="478"/>
          <ac:graphicFrameMkLst>
            <pc:docMk/>
            <pc:sldMk cId="1995822633" sldId="274"/>
            <ac:graphicFrameMk id="3" creationId="{8220102C-0470-4CDD-ED49-523051E183EB}"/>
          </ac:graphicFrameMkLst>
        </pc:graphicFrameChg>
        <pc:graphicFrameChg chg="del">
          <ac:chgData name="Schrall Maija" userId="60c1a822-4f7e-4063-8333-1039756e1a7a" providerId="ADAL" clId="{8EE52DE6-6842-4C12-A3B2-5884E93C3030}" dt="2024-02-27T06:18:10.790" v="22" actId="478"/>
          <ac:graphicFrameMkLst>
            <pc:docMk/>
            <pc:sldMk cId="1995822633" sldId="274"/>
            <ac:graphicFrameMk id="5" creationId="{507A205B-9311-4FFB-0A67-14B2A2E0F9B8}"/>
          </ac:graphicFrameMkLst>
        </pc:graphicFrameChg>
        <pc:picChg chg="add mod">
          <ac:chgData name="Schrall Maija" userId="60c1a822-4f7e-4063-8333-1039756e1a7a" providerId="ADAL" clId="{8EE52DE6-6842-4C12-A3B2-5884E93C3030}" dt="2024-05-16T09:38:52.805" v="98" actId="14100"/>
          <ac:picMkLst>
            <pc:docMk/>
            <pc:sldMk cId="1995822633" sldId="274"/>
            <ac:picMk id="4" creationId="{9238EE83-889B-CFBB-425A-75793A299E47}"/>
          </ac:picMkLst>
        </pc:picChg>
        <pc:picChg chg="del mod">
          <ac:chgData name="Schrall Maija" userId="60c1a822-4f7e-4063-8333-1039756e1a7a" providerId="ADAL" clId="{8EE52DE6-6842-4C12-A3B2-5884E93C3030}" dt="2024-02-27T07:56:38.895" v="30" actId="478"/>
          <ac:picMkLst>
            <pc:docMk/>
            <pc:sldMk cId="1995822633" sldId="274"/>
            <ac:picMk id="4" creationId="{EF79B63B-E7F2-3B5E-0E86-0527C2BF06C7}"/>
          </ac:picMkLst>
        </pc:picChg>
        <pc:picChg chg="add del mod">
          <ac:chgData name="Schrall Maija" userId="60c1a822-4f7e-4063-8333-1039756e1a7a" providerId="ADAL" clId="{8EE52DE6-6842-4C12-A3B2-5884E93C3030}" dt="2024-05-16T09:38:34.114" v="92" actId="478"/>
          <ac:picMkLst>
            <pc:docMk/>
            <pc:sldMk cId="1995822633" sldId="274"/>
            <ac:picMk id="8" creationId="{19299407-56DD-DA06-987E-71C01B4D4EEA}"/>
          </ac:picMkLst>
        </pc:picChg>
      </pc:sldChg>
      <pc:sldChg chg="addSp delSp modSp mod">
        <pc:chgData name="Schrall Maija" userId="60c1a822-4f7e-4063-8333-1039756e1a7a" providerId="ADAL" clId="{8EE52DE6-6842-4C12-A3B2-5884E93C3030}" dt="2024-05-16T09:47:20.260" v="124" actId="1076"/>
        <pc:sldMkLst>
          <pc:docMk/>
          <pc:sldMk cId="3653509252" sldId="275"/>
        </pc:sldMkLst>
        <pc:spChg chg="mod">
          <ac:chgData name="Schrall Maija" userId="60c1a822-4f7e-4063-8333-1039756e1a7a" providerId="ADAL" clId="{8EE52DE6-6842-4C12-A3B2-5884E93C3030}" dt="2023-12-21T10:51:45.875" v="0"/>
          <ac:spMkLst>
            <pc:docMk/>
            <pc:sldMk cId="3653509252" sldId="275"/>
            <ac:spMk id="2" creationId="{609356B0-19C5-4D79-991E-2C1AD579771E}"/>
          </ac:spMkLst>
        </pc:spChg>
        <pc:spChg chg="mod">
          <ac:chgData name="Schrall Maija" userId="60c1a822-4f7e-4063-8333-1039756e1a7a" providerId="ADAL" clId="{8EE52DE6-6842-4C12-A3B2-5884E93C3030}" dt="2023-12-21T10:51:45.875" v="0"/>
          <ac:spMkLst>
            <pc:docMk/>
            <pc:sldMk cId="3653509252" sldId="275"/>
            <ac:spMk id="4" creationId="{AFA43FD4-0234-43B7-95F9-E30198C2602E}"/>
          </ac:spMkLst>
        </pc:spChg>
        <pc:picChg chg="add del mod">
          <ac:chgData name="Schrall Maija" userId="60c1a822-4f7e-4063-8333-1039756e1a7a" providerId="ADAL" clId="{8EE52DE6-6842-4C12-A3B2-5884E93C3030}" dt="2024-05-16T09:46:56.816" v="117" actId="478"/>
          <ac:picMkLst>
            <pc:docMk/>
            <pc:sldMk cId="3653509252" sldId="275"/>
            <ac:picMk id="5" creationId="{909ECFEC-BF3E-171B-D108-26C88EA48549}"/>
          </ac:picMkLst>
        </pc:picChg>
        <pc:picChg chg="del">
          <ac:chgData name="Schrall Maija" userId="60c1a822-4f7e-4063-8333-1039756e1a7a" providerId="ADAL" clId="{8EE52DE6-6842-4C12-A3B2-5884E93C3030}" dt="2024-02-27T08:01:36.407" v="54" actId="478"/>
          <ac:picMkLst>
            <pc:docMk/>
            <pc:sldMk cId="3653509252" sldId="275"/>
            <ac:picMk id="6" creationId="{29A2101C-E708-6FD4-85FF-CF3467553480}"/>
          </ac:picMkLst>
        </pc:picChg>
        <pc:picChg chg="add mod">
          <ac:chgData name="Schrall Maija" userId="60c1a822-4f7e-4063-8333-1039756e1a7a" providerId="ADAL" clId="{8EE52DE6-6842-4C12-A3B2-5884E93C3030}" dt="2024-05-16T09:47:20.260" v="124" actId="1076"/>
          <ac:picMkLst>
            <pc:docMk/>
            <pc:sldMk cId="3653509252" sldId="275"/>
            <ac:picMk id="6" creationId="{30B54D15-FFE3-948B-A17F-079E675C6B6D}"/>
          </ac:picMkLst>
        </pc:picChg>
      </pc:sldChg>
      <pc:sldChg chg="addSp delSp modSp mod">
        <pc:chgData name="Schrall Maija" userId="60c1a822-4f7e-4063-8333-1039756e1a7a" providerId="ADAL" clId="{8EE52DE6-6842-4C12-A3B2-5884E93C3030}" dt="2024-02-27T08:09:20.907" v="82" actId="20577"/>
        <pc:sldMkLst>
          <pc:docMk/>
          <pc:sldMk cId="2245705762" sldId="279"/>
        </pc:sldMkLst>
        <pc:spChg chg="mod">
          <ac:chgData name="Schrall Maija" userId="60c1a822-4f7e-4063-8333-1039756e1a7a" providerId="ADAL" clId="{8EE52DE6-6842-4C12-A3B2-5884E93C3030}" dt="2023-12-21T10:51:45.875" v="0"/>
          <ac:spMkLst>
            <pc:docMk/>
            <pc:sldMk cId="2245705762" sldId="279"/>
            <ac:spMk id="2" creationId="{5D9D0D96-6545-4748-8784-8457CA736AC0}"/>
          </ac:spMkLst>
        </pc:spChg>
        <pc:spChg chg="mod">
          <ac:chgData name="Schrall Maija" userId="60c1a822-4f7e-4063-8333-1039756e1a7a" providerId="ADAL" clId="{8EE52DE6-6842-4C12-A3B2-5884E93C3030}" dt="2023-12-21T10:51:45.875" v="0"/>
          <ac:spMkLst>
            <pc:docMk/>
            <pc:sldMk cId="2245705762" sldId="279"/>
            <ac:spMk id="3" creationId="{3093E968-152C-405E-91FD-693203CBF739}"/>
          </ac:spMkLst>
        </pc:spChg>
        <pc:spChg chg="mod">
          <ac:chgData name="Schrall Maija" userId="60c1a822-4f7e-4063-8333-1039756e1a7a" providerId="ADAL" clId="{8EE52DE6-6842-4C12-A3B2-5884E93C3030}" dt="2024-02-27T08:09:20.907" v="82" actId="20577"/>
          <ac:spMkLst>
            <pc:docMk/>
            <pc:sldMk cId="2245705762" sldId="279"/>
            <ac:spMk id="8" creationId="{7CB09B1E-8445-47E6-AFEE-175A400135A2}"/>
          </ac:spMkLst>
        </pc:spChg>
        <pc:picChg chg="add mod">
          <ac:chgData name="Schrall Maija" userId="60c1a822-4f7e-4063-8333-1039756e1a7a" providerId="ADAL" clId="{8EE52DE6-6842-4C12-A3B2-5884E93C3030}" dt="2024-02-27T08:09:17.550" v="80" actId="1076"/>
          <ac:picMkLst>
            <pc:docMk/>
            <pc:sldMk cId="2245705762" sldId="279"/>
            <ac:picMk id="4" creationId="{2B0A0534-B7B3-4CE5-6E2D-59E4A0AB786F}"/>
          </ac:picMkLst>
        </pc:picChg>
        <pc:picChg chg="del">
          <ac:chgData name="Schrall Maija" userId="60c1a822-4f7e-4063-8333-1039756e1a7a" providerId="ADAL" clId="{8EE52DE6-6842-4C12-A3B2-5884E93C3030}" dt="2024-02-27T08:09:10.067" v="78" actId="478"/>
          <ac:picMkLst>
            <pc:docMk/>
            <pc:sldMk cId="2245705762" sldId="279"/>
            <ac:picMk id="5" creationId="{2A681E76-6FF7-F55D-A3EF-3B54535D5D42}"/>
          </ac:picMkLst>
        </pc:picChg>
      </pc:sldChg>
      <pc:sldChg chg="modSp">
        <pc:chgData name="Schrall Maija" userId="60c1a822-4f7e-4063-8333-1039756e1a7a" providerId="ADAL" clId="{8EE52DE6-6842-4C12-A3B2-5884E93C3030}" dt="2023-12-21T10:51:45.875" v="0"/>
        <pc:sldMkLst>
          <pc:docMk/>
          <pc:sldMk cId="2764859075" sldId="281"/>
        </pc:sldMkLst>
        <pc:spChg chg="mod">
          <ac:chgData name="Schrall Maija" userId="60c1a822-4f7e-4063-8333-1039756e1a7a" providerId="ADAL" clId="{8EE52DE6-6842-4C12-A3B2-5884E93C3030}" dt="2023-12-21T10:51:45.875" v="0"/>
          <ac:spMkLst>
            <pc:docMk/>
            <pc:sldMk cId="2764859075" sldId="281"/>
            <ac:spMk id="2" creationId="{312C314D-03FF-47B8-B670-C3315F2AB5AC}"/>
          </ac:spMkLst>
        </pc:spChg>
        <pc:spChg chg="mod">
          <ac:chgData name="Schrall Maija" userId="60c1a822-4f7e-4063-8333-1039756e1a7a" providerId="ADAL" clId="{8EE52DE6-6842-4C12-A3B2-5884E93C3030}" dt="2023-12-21T10:51:45.875" v="0"/>
          <ac:spMkLst>
            <pc:docMk/>
            <pc:sldMk cId="2764859075" sldId="281"/>
            <ac:spMk id="3" creationId="{B22CD2F7-B426-4850-A88C-25AE46835A50}"/>
          </ac:spMkLst>
        </pc:spChg>
      </pc:sldChg>
      <pc:sldChg chg="addSp delSp modSp mod">
        <pc:chgData name="Schrall Maija" userId="60c1a822-4f7e-4063-8333-1039756e1a7a" providerId="ADAL" clId="{8EE52DE6-6842-4C12-A3B2-5884E93C3030}" dt="2024-02-27T08:07:29.680" v="77" actId="1076"/>
        <pc:sldMkLst>
          <pc:docMk/>
          <pc:sldMk cId="3382995377" sldId="282"/>
        </pc:sldMkLst>
        <pc:spChg chg="mod">
          <ac:chgData name="Schrall Maija" userId="60c1a822-4f7e-4063-8333-1039756e1a7a" providerId="ADAL" clId="{8EE52DE6-6842-4C12-A3B2-5884E93C3030}" dt="2023-12-21T10:51:45.875" v="0"/>
          <ac:spMkLst>
            <pc:docMk/>
            <pc:sldMk cId="3382995377" sldId="282"/>
            <ac:spMk id="2" creationId="{B423A3CD-4B4D-408E-B7E0-B0A7A9833C18}"/>
          </ac:spMkLst>
        </pc:spChg>
        <pc:spChg chg="mod">
          <ac:chgData name="Schrall Maija" userId="60c1a822-4f7e-4063-8333-1039756e1a7a" providerId="ADAL" clId="{8EE52DE6-6842-4C12-A3B2-5884E93C3030}" dt="2023-12-21T10:51:45.875" v="0"/>
          <ac:spMkLst>
            <pc:docMk/>
            <pc:sldMk cId="3382995377" sldId="282"/>
            <ac:spMk id="3" creationId="{96B14D79-6982-45AE-B3BC-902AF2DC11CB}"/>
          </ac:spMkLst>
        </pc:spChg>
        <pc:picChg chg="del">
          <ac:chgData name="Schrall Maija" userId="60c1a822-4f7e-4063-8333-1039756e1a7a" providerId="ADAL" clId="{8EE52DE6-6842-4C12-A3B2-5884E93C3030}" dt="2024-02-27T08:07:16.867" v="72" actId="478"/>
          <ac:picMkLst>
            <pc:docMk/>
            <pc:sldMk cId="3382995377" sldId="282"/>
            <ac:picMk id="5" creationId="{02DA8162-33D6-6A08-0351-B7795336D050}"/>
          </ac:picMkLst>
        </pc:picChg>
        <pc:picChg chg="add mod">
          <ac:chgData name="Schrall Maija" userId="60c1a822-4f7e-4063-8333-1039756e1a7a" providerId="ADAL" clId="{8EE52DE6-6842-4C12-A3B2-5884E93C3030}" dt="2024-02-27T08:07:29.680" v="77" actId="1076"/>
          <ac:picMkLst>
            <pc:docMk/>
            <pc:sldMk cId="3382995377" sldId="282"/>
            <ac:picMk id="6" creationId="{6C1361B6-894E-DD24-4020-EE488EABEE76}"/>
          </ac:picMkLst>
        </pc:picChg>
      </pc:sldChg>
      <pc:sldChg chg="addSp delSp modSp mod">
        <pc:chgData name="Schrall Maija" userId="60c1a822-4f7e-4063-8333-1039756e1a7a" providerId="ADAL" clId="{8EE52DE6-6842-4C12-A3B2-5884E93C3030}" dt="2024-02-27T08:06:25.395" v="71" actId="14100"/>
        <pc:sldMkLst>
          <pc:docMk/>
          <pc:sldMk cId="394512710" sldId="283"/>
        </pc:sldMkLst>
        <pc:spChg chg="mod">
          <ac:chgData name="Schrall Maija" userId="60c1a822-4f7e-4063-8333-1039756e1a7a" providerId="ADAL" clId="{8EE52DE6-6842-4C12-A3B2-5884E93C3030}" dt="2023-12-21T10:51:45.875" v="0"/>
          <ac:spMkLst>
            <pc:docMk/>
            <pc:sldMk cId="394512710" sldId="283"/>
            <ac:spMk id="2" creationId="{F07A9969-B88F-4189-83E7-BA2E7811506B}"/>
          </ac:spMkLst>
        </pc:spChg>
        <pc:spChg chg="mod">
          <ac:chgData name="Schrall Maija" userId="60c1a822-4f7e-4063-8333-1039756e1a7a" providerId="ADAL" clId="{8EE52DE6-6842-4C12-A3B2-5884E93C3030}" dt="2023-12-21T10:51:45.875" v="0"/>
          <ac:spMkLst>
            <pc:docMk/>
            <pc:sldMk cId="394512710" sldId="283"/>
            <ac:spMk id="3" creationId="{60DE3CE1-A43A-41D1-A337-094F5C3D0868}"/>
          </ac:spMkLst>
        </pc:spChg>
        <pc:picChg chg="del">
          <ac:chgData name="Schrall Maija" userId="60c1a822-4f7e-4063-8333-1039756e1a7a" providerId="ADAL" clId="{8EE52DE6-6842-4C12-A3B2-5884E93C3030}" dt="2024-02-27T08:06:14.739" v="69" actId="478"/>
          <ac:picMkLst>
            <pc:docMk/>
            <pc:sldMk cId="394512710" sldId="283"/>
            <ac:picMk id="5" creationId="{BA2BAF2F-8DCC-48E2-F0E5-4A931CF14554}"/>
          </ac:picMkLst>
        </pc:picChg>
        <pc:picChg chg="add mod">
          <ac:chgData name="Schrall Maija" userId="60c1a822-4f7e-4063-8333-1039756e1a7a" providerId="ADAL" clId="{8EE52DE6-6842-4C12-A3B2-5884E93C3030}" dt="2024-02-27T08:06:25.395" v="71" actId="14100"/>
          <ac:picMkLst>
            <pc:docMk/>
            <pc:sldMk cId="394512710" sldId="283"/>
            <ac:picMk id="6" creationId="{31D0A2F5-372B-94BD-BC94-6A0327846C34}"/>
          </ac:picMkLst>
        </pc:picChg>
      </pc:sldChg>
      <pc:sldChg chg="addSp delSp modSp mod">
        <pc:chgData name="Schrall Maija" userId="60c1a822-4f7e-4063-8333-1039756e1a7a" providerId="ADAL" clId="{8EE52DE6-6842-4C12-A3B2-5884E93C3030}" dt="2024-05-16T09:34:50.642" v="91" actId="1076"/>
        <pc:sldMkLst>
          <pc:docMk/>
          <pc:sldMk cId="4237517514" sldId="285"/>
        </pc:sldMkLst>
        <pc:spChg chg="mod">
          <ac:chgData name="Schrall Maija" userId="60c1a822-4f7e-4063-8333-1039756e1a7a" providerId="ADAL" clId="{8EE52DE6-6842-4C12-A3B2-5884E93C3030}" dt="2023-12-21T10:51:45.875" v="0"/>
          <ac:spMkLst>
            <pc:docMk/>
            <pc:sldMk cId="4237517514" sldId="285"/>
            <ac:spMk id="2" creationId="{609356B0-19C5-4D79-991E-2C1AD579771E}"/>
          </ac:spMkLst>
        </pc:spChg>
        <pc:spChg chg="mod">
          <ac:chgData name="Schrall Maija" userId="60c1a822-4f7e-4063-8333-1039756e1a7a" providerId="ADAL" clId="{8EE52DE6-6842-4C12-A3B2-5884E93C3030}" dt="2023-12-21T10:51:45.875" v="0"/>
          <ac:spMkLst>
            <pc:docMk/>
            <pc:sldMk cId="4237517514" sldId="285"/>
            <ac:spMk id="6" creationId="{B6C4E38E-B4BD-43DB-BA30-435E0840FF96}"/>
          </ac:spMkLst>
        </pc:spChg>
        <pc:graphicFrameChg chg="add del mod">
          <ac:chgData name="Schrall Maija" userId="60c1a822-4f7e-4063-8333-1039756e1a7a" providerId="ADAL" clId="{8EE52DE6-6842-4C12-A3B2-5884E93C3030}" dt="2024-02-27T06:06:29.615" v="20" actId="478"/>
          <ac:graphicFrameMkLst>
            <pc:docMk/>
            <pc:sldMk cId="4237517514" sldId="285"/>
            <ac:graphicFrameMk id="3" creationId="{09761350-20E3-3B93-B014-0B754719DDAC}"/>
          </ac:graphicFrameMkLst>
        </pc:graphicFrameChg>
        <pc:graphicFrameChg chg="del">
          <ac:chgData name="Schrall Maija" userId="60c1a822-4f7e-4063-8333-1039756e1a7a" providerId="ADAL" clId="{8EE52DE6-6842-4C12-A3B2-5884E93C3030}" dt="2024-02-27T06:06:26.829" v="19" actId="478"/>
          <ac:graphicFrameMkLst>
            <pc:docMk/>
            <pc:sldMk cId="4237517514" sldId="285"/>
            <ac:graphicFrameMk id="4" creationId="{DAF0E3E8-624A-36FD-7264-9C4AB1774AA0}"/>
          </ac:graphicFrameMkLst>
        </pc:graphicFrameChg>
        <pc:graphicFrameChg chg="del">
          <ac:chgData name="Schrall Maija" userId="60c1a822-4f7e-4063-8333-1039756e1a7a" providerId="ADAL" clId="{8EE52DE6-6842-4C12-A3B2-5884E93C3030}" dt="2024-02-27T06:06:23.458" v="18" actId="478"/>
          <ac:graphicFrameMkLst>
            <pc:docMk/>
            <pc:sldMk cId="4237517514" sldId="285"/>
            <ac:graphicFrameMk id="7" creationId="{D440B1E1-EDB8-FDED-3473-52376076E871}"/>
          </ac:graphicFrameMkLst>
        </pc:graphicFrameChg>
        <pc:graphicFrameChg chg="del">
          <ac:chgData name="Schrall Maija" userId="60c1a822-4f7e-4063-8333-1039756e1a7a" providerId="ADAL" clId="{8EE52DE6-6842-4C12-A3B2-5884E93C3030}" dt="2024-02-27T06:06:21.064" v="17" actId="478"/>
          <ac:graphicFrameMkLst>
            <pc:docMk/>
            <pc:sldMk cId="4237517514" sldId="285"/>
            <ac:graphicFrameMk id="8" creationId="{99D33C5B-D4AA-0EC4-E521-C2951C5ABF16}"/>
          </ac:graphicFrameMkLst>
        </pc:graphicFrameChg>
        <pc:graphicFrameChg chg="del">
          <ac:chgData name="Schrall Maija" userId="60c1a822-4f7e-4063-8333-1039756e1a7a" providerId="ADAL" clId="{8EE52DE6-6842-4C12-A3B2-5884E93C3030}" dt="2024-02-27T06:06:17.994" v="16" actId="478"/>
          <ac:graphicFrameMkLst>
            <pc:docMk/>
            <pc:sldMk cId="4237517514" sldId="285"/>
            <ac:graphicFrameMk id="9" creationId="{8A0254A5-EB82-C23B-01F2-99A70183071F}"/>
          </ac:graphicFrameMkLst>
        </pc:graphicFrameChg>
        <pc:picChg chg="add mod">
          <ac:chgData name="Schrall Maija" userId="60c1a822-4f7e-4063-8333-1039756e1a7a" providerId="ADAL" clId="{8EE52DE6-6842-4C12-A3B2-5884E93C3030}" dt="2024-05-16T09:34:50.642" v="91" actId="1076"/>
          <ac:picMkLst>
            <pc:docMk/>
            <pc:sldMk cId="4237517514" sldId="285"/>
            <ac:picMk id="4" creationId="{642671E6-2CBF-D49D-4A74-6AE1F384D22A}"/>
          </ac:picMkLst>
        </pc:picChg>
        <pc:picChg chg="del">
          <ac:chgData name="Schrall Maija" userId="60c1a822-4f7e-4063-8333-1039756e1a7a" providerId="ADAL" clId="{8EE52DE6-6842-4C12-A3B2-5884E93C3030}" dt="2024-02-27T07:55:40.629" v="24" actId="478"/>
          <ac:picMkLst>
            <pc:docMk/>
            <pc:sldMk cId="4237517514" sldId="285"/>
            <ac:picMk id="5" creationId="{9B092879-84D0-AAE5-B805-421235BAD86B}"/>
          </ac:picMkLst>
        </pc:picChg>
        <pc:picChg chg="add del mod">
          <ac:chgData name="Schrall Maija" userId="60c1a822-4f7e-4063-8333-1039756e1a7a" providerId="ADAL" clId="{8EE52DE6-6842-4C12-A3B2-5884E93C3030}" dt="2024-05-16T09:34:13.598" v="87" actId="478"/>
          <ac:picMkLst>
            <pc:docMk/>
            <pc:sldMk cId="4237517514" sldId="285"/>
            <ac:picMk id="11" creationId="{0E8814D2-A692-C872-B785-9300C4272A07}"/>
          </ac:picMkLst>
        </pc:picChg>
      </pc:sldChg>
      <pc:sldChg chg="addSp delSp modSp mod">
        <pc:chgData name="Schrall Maija" userId="60c1a822-4f7e-4063-8333-1039756e1a7a" providerId="ADAL" clId="{8EE52DE6-6842-4C12-A3B2-5884E93C3030}" dt="2024-05-16T09:40:05.280" v="106" actId="14100"/>
        <pc:sldMkLst>
          <pc:docMk/>
          <pc:sldMk cId="3638182410" sldId="286"/>
        </pc:sldMkLst>
        <pc:spChg chg="mod">
          <ac:chgData name="Schrall Maija" userId="60c1a822-4f7e-4063-8333-1039756e1a7a" providerId="ADAL" clId="{8EE52DE6-6842-4C12-A3B2-5884E93C3030}" dt="2023-12-21T10:51:45.875" v="0"/>
          <ac:spMkLst>
            <pc:docMk/>
            <pc:sldMk cId="3638182410" sldId="286"/>
            <ac:spMk id="2" creationId="{609356B0-19C5-4D79-991E-2C1AD579771E}"/>
          </ac:spMkLst>
        </pc:spChg>
        <pc:spChg chg="mod">
          <ac:chgData name="Schrall Maija" userId="60c1a822-4f7e-4063-8333-1039756e1a7a" providerId="ADAL" clId="{8EE52DE6-6842-4C12-A3B2-5884E93C3030}" dt="2023-12-21T10:51:45.875" v="0"/>
          <ac:spMkLst>
            <pc:docMk/>
            <pc:sldMk cId="3638182410" sldId="286"/>
            <ac:spMk id="4" creationId="{AFA43FD4-0234-43B7-95F9-E30198C2602E}"/>
          </ac:spMkLst>
        </pc:spChg>
        <pc:picChg chg="del">
          <ac:chgData name="Schrall Maija" userId="60c1a822-4f7e-4063-8333-1039756e1a7a" providerId="ADAL" clId="{8EE52DE6-6842-4C12-A3B2-5884E93C3030}" dt="2024-02-27T07:57:48.977" v="36" actId="478"/>
          <ac:picMkLst>
            <pc:docMk/>
            <pc:sldMk cId="3638182410" sldId="286"/>
            <ac:picMk id="5" creationId="{8F45B543-1DF2-AE4A-7737-7FC3242F2097}"/>
          </ac:picMkLst>
        </pc:picChg>
        <pc:picChg chg="add mod">
          <ac:chgData name="Schrall Maija" userId="60c1a822-4f7e-4063-8333-1039756e1a7a" providerId="ADAL" clId="{8EE52DE6-6842-4C12-A3B2-5884E93C3030}" dt="2024-05-16T09:40:05.280" v="106" actId="14100"/>
          <ac:picMkLst>
            <pc:docMk/>
            <pc:sldMk cId="3638182410" sldId="286"/>
            <ac:picMk id="5" creationId="{93EFF875-EDA1-ED1B-F715-D920DE706135}"/>
          </ac:picMkLst>
        </pc:picChg>
        <pc:picChg chg="add del mod">
          <ac:chgData name="Schrall Maija" userId="60c1a822-4f7e-4063-8333-1039756e1a7a" providerId="ADAL" clId="{8EE52DE6-6842-4C12-A3B2-5884E93C3030}" dt="2024-05-16T09:39:37.530" v="99" actId="478"/>
          <ac:picMkLst>
            <pc:docMk/>
            <pc:sldMk cId="3638182410" sldId="286"/>
            <ac:picMk id="6" creationId="{3CC03C99-7814-3CE5-7102-588FE6DEC5A6}"/>
          </ac:picMkLst>
        </pc:picChg>
      </pc:sldChg>
      <pc:sldChg chg="addSp delSp modSp mod">
        <pc:chgData name="Schrall Maija" userId="60c1a822-4f7e-4063-8333-1039756e1a7a" providerId="ADAL" clId="{8EE52DE6-6842-4C12-A3B2-5884E93C3030}" dt="2024-05-16T09:42:45.695" v="112" actId="14100"/>
        <pc:sldMkLst>
          <pc:docMk/>
          <pc:sldMk cId="2725963738" sldId="287"/>
        </pc:sldMkLst>
        <pc:spChg chg="mod">
          <ac:chgData name="Schrall Maija" userId="60c1a822-4f7e-4063-8333-1039756e1a7a" providerId="ADAL" clId="{8EE52DE6-6842-4C12-A3B2-5884E93C3030}" dt="2023-12-21T10:51:45.875" v="0"/>
          <ac:spMkLst>
            <pc:docMk/>
            <pc:sldMk cId="2725963738" sldId="287"/>
            <ac:spMk id="2" creationId="{609356B0-19C5-4D79-991E-2C1AD579771E}"/>
          </ac:spMkLst>
        </pc:spChg>
        <pc:spChg chg="mod">
          <ac:chgData name="Schrall Maija" userId="60c1a822-4f7e-4063-8333-1039756e1a7a" providerId="ADAL" clId="{8EE52DE6-6842-4C12-A3B2-5884E93C3030}" dt="2023-12-21T10:51:45.875" v="0"/>
          <ac:spMkLst>
            <pc:docMk/>
            <pc:sldMk cId="2725963738" sldId="287"/>
            <ac:spMk id="6" creationId="{B6C4E38E-B4BD-43DB-BA30-435E0840FF96}"/>
          </ac:spMkLst>
        </pc:spChg>
        <pc:picChg chg="add mod">
          <ac:chgData name="Schrall Maija" userId="60c1a822-4f7e-4063-8333-1039756e1a7a" providerId="ADAL" clId="{8EE52DE6-6842-4C12-A3B2-5884E93C3030}" dt="2024-05-16T09:42:45.695" v="112" actId="14100"/>
          <ac:picMkLst>
            <pc:docMk/>
            <pc:sldMk cId="2725963738" sldId="287"/>
            <ac:picMk id="4" creationId="{5F37873B-E3F1-385F-11E6-F26B8AC42558}"/>
          </ac:picMkLst>
        </pc:picChg>
        <pc:picChg chg="del">
          <ac:chgData name="Schrall Maija" userId="60c1a822-4f7e-4063-8333-1039756e1a7a" providerId="ADAL" clId="{8EE52DE6-6842-4C12-A3B2-5884E93C3030}" dt="2024-02-27T07:58:46.976" v="42" actId="478"/>
          <ac:picMkLst>
            <pc:docMk/>
            <pc:sldMk cId="2725963738" sldId="287"/>
            <ac:picMk id="4" creationId="{AE5D47B0-DA18-7984-89C8-92E6308E6B2A}"/>
          </ac:picMkLst>
        </pc:picChg>
        <pc:picChg chg="add del mod">
          <ac:chgData name="Schrall Maija" userId="60c1a822-4f7e-4063-8333-1039756e1a7a" providerId="ADAL" clId="{8EE52DE6-6842-4C12-A3B2-5884E93C3030}" dt="2024-05-16T09:42:33.489" v="107" actId="478"/>
          <ac:picMkLst>
            <pc:docMk/>
            <pc:sldMk cId="2725963738" sldId="287"/>
            <ac:picMk id="5" creationId="{E2493D9E-944A-6FF9-8B9B-4696081D3416}"/>
          </ac:picMkLst>
        </pc:picChg>
      </pc:sldChg>
      <pc:sldChg chg="addSp delSp modSp mod">
        <pc:chgData name="Schrall Maija" userId="60c1a822-4f7e-4063-8333-1039756e1a7a" providerId="ADAL" clId="{8EE52DE6-6842-4C12-A3B2-5884E93C3030}" dt="2024-05-16T09:46:17.358" v="116" actId="14100"/>
        <pc:sldMkLst>
          <pc:docMk/>
          <pc:sldMk cId="3627716101" sldId="288"/>
        </pc:sldMkLst>
        <pc:spChg chg="mod">
          <ac:chgData name="Schrall Maija" userId="60c1a822-4f7e-4063-8333-1039756e1a7a" providerId="ADAL" clId="{8EE52DE6-6842-4C12-A3B2-5884E93C3030}" dt="2023-12-21T10:51:45.875" v="0"/>
          <ac:spMkLst>
            <pc:docMk/>
            <pc:sldMk cId="3627716101" sldId="288"/>
            <ac:spMk id="2" creationId="{609356B0-19C5-4D79-991E-2C1AD579771E}"/>
          </ac:spMkLst>
        </pc:spChg>
        <pc:spChg chg="mod">
          <ac:chgData name="Schrall Maija" userId="60c1a822-4f7e-4063-8333-1039756e1a7a" providerId="ADAL" clId="{8EE52DE6-6842-4C12-A3B2-5884E93C3030}" dt="2023-12-21T10:51:45.875" v="0"/>
          <ac:spMkLst>
            <pc:docMk/>
            <pc:sldMk cId="3627716101" sldId="288"/>
            <ac:spMk id="6" creationId="{B6C4E38E-B4BD-43DB-BA30-435E0840FF96}"/>
          </ac:spMkLst>
        </pc:spChg>
        <pc:picChg chg="del">
          <ac:chgData name="Schrall Maija" userId="60c1a822-4f7e-4063-8333-1039756e1a7a" providerId="ADAL" clId="{8EE52DE6-6842-4C12-A3B2-5884E93C3030}" dt="2024-02-27T08:00:41.162" v="50" actId="478"/>
          <ac:picMkLst>
            <pc:docMk/>
            <pc:sldMk cId="3627716101" sldId="288"/>
            <ac:picMk id="4" creationId="{28D1DEEF-E14E-C2BB-E553-456D8A1C0BAA}"/>
          </ac:picMkLst>
        </pc:picChg>
        <pc:picChg chg="add mod">
          <ac:chgData name="Schrall Maija" userId="60c1a822-4f7e-4063-8333-1039756e1a7a" providerId="ADAL" clId="{8EE52DE6-6842-4C12-A3B2-5884E93C3030}" dt="2024-05-16T09:46:17.358" v="116" actId="14100"/>
          <ac:picMkLst>
            <pc:docMk/>
            <pc:sldMk cId="3627716101" sldId="288"/>
            <ac:picMk id="4" creationId="{C863B603-1C99-1D63-2FE7-8E97A84D4960}"/>
          </ac:picMkLst>
        </pc:picChg>
        <pc:picChg chg="add del mod">
          <ac:chgData name="Schrall Maija" userId="60c1a822-4f7e-4063-8333-1039756e1a7a" providerId="ADAL" clId="{8EE52DE6-6842-4C12-A3B2-5884E93C3030}" dt="2024-05-16T09:46:09.266" v="113" actId="478"/>
          <ac:picMkLst>
            <pc:docMk/>
            <pc:sldMk cId="3627716101" sldId="288"/>
            <ac:picMk id="5" creationId="{1FCE9914-3699-2946-1011-2C8C6860B221}"/>
          </ac:picMkLst>
        </pc:picChg>
      </pc:sldChg>
      <pc:sldChg chg="addSp delSp modSp mod">
        <pc:chgData name="Schrall Maija" userId="60c1a822-4f7e-4063-8333-1039756e1a7a" providerId="ADAL" clId="{8EE52DE6-6842-4C12-A3B2-5884E93C3030}" dt="2024-05-16T09:58:47.974" v="131" actId="14100"/>
        <pc:sldMkLst>
          <pc:docMk/>
          <pc:sldMk cId="1969524118" sldId="289"/>
        </pc:sldMkLst>
        <pc:spChg chg="mod">
          <ac:chgData name="Schrall Maija" userId="60c1a822-4f7e-4063-8333-1039756e1a7a" providerId="ADAL" clId="{8EE52DE6-6842-4C12-A3B2-5884E93C3030}" dt="2023-12-21T10:51:45.875" v="0"/>
          <ac:spMkLst>
            <pc:docMk/>
            <pc:sldMk cId="1969524118" sldId="289"/>
            <ac:spMk id="2" creationId="{A8164E51-1F60-4469-84D6-397C2A7C3363}"/>
          </ac:spMkLst>
        </pc:spChg>
        <pc:spChg chg="mod">
          <ac:chgData name="Schrall Maija" userId="60c1a822-4f7e-4063-8333-1039756e1a7a" providerId="ADAL" clId="{8EE52DE6-6842-4C12-A3B2-5884E93C3030}" dt="2023-12-21T10:51:45.875" v="0"/>
          <ac:spMkLst>
            <pc:docMk/>
            <pc:sldMk cId="1969524118" sldId="289"/>
            <ac:spMk id="3" creationId="{27D14218-F19C-4E26-B604-D50B6BDBC138}"/>
          </ac:spMkLst>
        </pc:spChg>
        <pc:picChg chg="del">
          <ac:chgData name="Schrall Maija" userId="60c1a822-4f7e-4063-8333-1039756e1a7a" providerId="ADAL" clId="{8EE52DE6-6842-4C12-A3B2-5884E93C3030}" dt="2024-02-27T08:02:32.042" v="59" actId="478"/>
          <ac:picMkLst>
            <pc:docMk/>
            <pc:sldMk cId="1969524118" sldId="289"/>
            <ac:picMk id="5" creationId="{233C1ECA-8131-68C7-C1D6-2367A1D80B66}"/>
          </ac:picMkLst>
        </pc:picChg>
        <pc:picChg chg="add mod">
          <ac:chgData name="Schrall Maija" userId="60c1a822-4f7e-4063-8333-1039756e1a7a" providerId="ADAL" clId="{8EE52DE6-6842-4C12-A3B2-5884E93C3030}" dt="2024-05-16T09:58:47.974" v="131" actId="14100"/>
          <ac:picMkLst>
            <pc:docMk/>
            <pc:sldMk cId="1969524118" sldId="289"/>
            <ac:picMk id="5" creationId="{8FB32EFD-0FA7-C8BA-EE30-636CE2A8138E}"/>
          </ac:picMkLst>
        </pc:picChg>
        <pc:picChg chg="add del mod">
          <ac:chgData name="Schrall Maija" userId="60c1a822-4f7e-4063-8333-1039756e1a7a" providerId="ADAL" clId="{8EE52DE6-6842-4C12-A3B2-5884E93C3030}" dt="2024-05-16T09:58:30.007" v="125" actId="478"/>
          <ac:picMkLst>
            <pc:docMk/>
            <pc:sldMk cId="1969524118" sldId="289"/>
            <ac:picMk id="6" creationId="{8C1673BC-B578-80FB-E273-F89E83979F61}"/>
          </ac:picMkLst>
        </pc:picChg>
      </pc:sldChg>
      <pc:sldChg chg="modSp mod">
        <pc:chgData name="Schrall Maija" userId="60c1a822-4f7e-4063-8333-1039756e1a7a" providerId="ADAL" clId="{8EE52DE6-6842-4C12-A3B2-5884E93C3030}" dt="2024-05-16T09:28:37.501" v="86" actId="20577"/>
        <pc:sldMkLst>
          <pc:docMk/>
          <pc:sldMk cId="23150120" sldId="291"/>
        </pc:sldMkLst>
        <pc:spChg chg="mod">
          <ac:chgData name="Schrall Maija" userId="60c1a822-4f7e-4063-8333-1039756e1a7a" providerId="ADAL" clId="{8EE52DE6-6842-4C12-A3B2-5884E93C3030}" dt="2023-12-21T10:51:45.875" v="0"/>
          <ac:spMkLst>
            <pc:docMk/>
            <pc:sldMk cId="23150120" sldId="291"/>
            <ac:spMk id="2" creationId="{21943EFF-E7BA-44F8-8DA6-FD0C30EA1DB4}"/>
          </ac:spMkLst>
        </pc:spChg>
        <pc:spChg chg="mod">
          <ac:chgData name="Schrall Maija" userId="60c1a822-4f7e-4063-8333-1039756e1a7a" providerId="ADAL" clId="{8EE52DE6-6842-4C12-A3B2-5884E93C3030}" dt="2023-12-21T10:51:45.875" v="0"/>
          <ac:spMkLst>
            <pc:docMk/>
            <pc:sldMk cId="23150120" sldId="291"/>
            <ac:spMk id="3" creationId="{9DF953B1-6995-4A4F-A9D8-AF1EBF01FDA5}"/>
          </ac:spMkLst>
        </pc:spChg>
        <pc:spChg chg="mod">
          <ac:chgData name="Schrall Maija" userId="60c1a822-4f7e-4063-8333-1039756e1a7a" providerId="ADAL" clId="{8EE52DE6-6842-4C12-A3B2-5884E93C3030}" dt="2024-05-16T09:28:37.501" v="86" actId="20577"/>
          <ac:spMkLst>
            <pc:docMk/>
            <pc:sldMk cId="23150120" sldId="291"/>
            <ac:spMk id="5" creationId="{19D93489-1A5E-67A6-671C-6C0EA2600D8A}"/>
          </ac:spMkLst>
        </pc:spChg>
      </pc:sldChg>
      <pc:sldChg chg="addSp delSp modSp mod">
        <pc:chgData name="Schrall Maija" userId="60c1a822-4f7e-4063-8333-1039756e1a7a" providerId="ADAL" clId="{8EE52DE6-6842-4C12-A3B2-5884E93C3030}" dt="2024-05-16T10:08:32.216" v="147" actId="14100"/>
        <pc:sldMkLst>
          <pc:docMk/>
          <pc:sldMk cId="2046203625" sldId="292"/>
        </pc:sldMkLst>
        <pc:spChg chg="mod">
          <ac:chgData name="Schrall Maija" userId="60c1a822-4f7e-4063-8333-1039756e1a7a" providerId="ADAL" clId="{8EE52DE6-6842-4C12-A3B2-5884E93C3030}" dt="2023-12-21T10:51:45.875" v="0"/>
          <ac:spMkLst>
            <pc:docMk/>
            <pc:sldMk cId="2046203625" sldId="292"/>
            <ac:spMk id="2" creationId="{A8164E51-1F60-4469-84D6-397C2A7C3363}"/>
          </ac:spMkLst>
        </pc:spChg>
        <pc:spChg chg="mod">
          <ac:chgData name="Schrall Maija" userId="60c1a822-4f7e-4063-8333-1039756e1a7a" providerId="ADAL" clId="{8EE52DE6-6842-4C12-A3B2-5884E93C3030}" dt="2023-12-21T10:51:45.875" v="0"/>
          <ac:spMkLst>
            <pc:docMk/>
            <pc:sldMk cId="2046203625" sldId="292"/>
            <ac:spMk id="3" creationId="{27D14218-F19C-4E26-B604-D50B6BDBC138}"/>
          </ac:spMkLst>
        </pc:spChg>
        <pc:picChg chg="add del mod">
          <ac:chgData name="Schrall Maija" userId="60c1a822-4f7e-4063-8333-1039756e1a7a" providerId="ADAL" clId="{8EE52DE6-6842-4C12-A3B2-5884E93C3030}" dt="2024-05-16T09:59:24.390" v="132" actId="478"/>
          <ac:picMkLst>
            <pc:docMk/>
            <pc:sldMk cId="2046203625" sldId="292"/>
            <ac:picMk id="5" creationId="{B130B206-4F97-C352-D714-4E9E8D96100A}"/>
          </ac:picMkLst>
        </pc:picChg>
        <pc:picChg chg="del mod">
          <ac:chgData name="Schrall Maija" userId="60c1a822-4f7e-4063-8333-1039756e1a7a" providerId="ADAL" clId="{8EE52DE6-6842-4C12-A3B2-5884E93C3030}" dt="2024-02-27T08:03:17.565" v="63" actId="478"/>
          <ac:picMkLst>
            <pc:docMk/>
            <pc:sldMk cId="2046203625" sldId="292"/>
            <ac:picMk id="6" creationId="{2873415F-AFB5-A297-0582-D3FE8DC2B110}"/>
          </ac:picMkLst>
        </pc:picChg>
        <pc:picChg chg="add del mod">
          <ac:chgData name="Schrall Maija" userId="60c1a822-4f7e-4063-8333-1039756e1a7a" providerId="ADAL" clId="{8EE52DE6-6842-4C12-A3B2-5884E93C3030}" dt="2024-05-16T10:08:14.093" v="140" actId="478"/>
          <ac:picMkLst>
            <pc:docMk/>
            <pc:sldMk cId="2046203625" sldId="292"/>
            <ac:picMk id="6" creationId="{DA436BAE-8BE9-40CB-9FB1-81305DFB3889}"/>
          </ac:picMkLst>
        </pc:picChg>
        <pc:picChg chg="del mod">
          <ac:chgData name="Schrall Maija" userId="60c1a822-4f7e-4063-8333-1039756e1a7a" providerId="ADAL" clId="{8EE52DE6-6842-4C12-A3B2-5884E93C3030}" dt="2024-02-27T08:03:22.239" v="64" actId="478"/>
          <ac:picMkLst>
            <pc:docMk/>
            <pc:sldMk cId="2046203625" sldId="292"/>
            <ac:picMk id="8" creationId="{FB538958-3518-BD9A-EDCA-24674A7A8BE8}"/>
          </ac:picMkLst>
        </pc:picChg>
        <pc:picChg chg="add mod">
          <ac:chgData name="Schrall Maija" userId="60c1a822-4f7e-4063-8333-1039756e1a7a" providerId="ADAL" clId="{8EE52DE6-6842-4C12-A3B2-5884E93C3030}" dt="2024-05-16T10:08:32.216" v="147" actId="14100"/>
          <ac:picMkLst>
            <pc:docMk/>
            <pc:sldMk cId="2046203625" sldId="292"/>
            <ac:picMk id="8" creationId="{FF9CE8ED-B20F-9B77-EFF2-FB9CEA989E13}"/>
          </ac:picMkLst>
        </pc:picChg>
      </pc:sldChg>
      <pc:sldMasterChg chg="addSp modSldLayout">
        <pc:chgData name="Schrall Maija" userId="60c1a822-4f7e-4063-8333-1039756e1a7a" providerId="ADAL" clId="{8EE52DE6-6842-4C12-A3B2-5884E93C3030}" dt="2023-12-21T10:51:45.875" v="0"/>
        <pc:sldMasterMkLst>
          <pc:docMk/>
          <pc:sldMasterMk cId="1039817204" sldId="2147483676"/>
        </pc:sldMasterMkLst>
        <pc:picChg chg="add">
          <ac:chgData name="Schrall Maija" userId="60c1a822-4f7e-4063-8333-1039756e1a7a" providerId="ADAL" clId="{8EE52DE6-6842-4C12-A3B2-5884E93C3030}" dt="2023-12-21T10:51:45.875" v="0"/>
          <ac:picMkLst>
            <pc:docMk/>
            <pc:sldMasterMk cId="1039817204" sldId="2147483676"/>
            <ac:picMk id="4" creationId="{2A672E88-10EA-11AF-95BE-77D5FF175B17}"/>
          </ac:picMkLst>
        </pc:picChg>
        <pc:sldLayoutChg chg="addSp">
          <pc:chgData name="Schrall Maija" userId="60c1a822-4f7e-4063-8333-1039756e1a7a" providerId="ADAL" clId="{8EE52DE6-6842-4C12-A3B2-5884E93C3030}" dt="2023-12-21T10:51:45.875" v="0"/>
          <pc:sldLayoutMkLst>
            <pc:docMk/>
            <pc:sldMasterMk cId="1039817204" sldId="2147483676"/>
            <pc:sldLayoutMk cId="1216677245" sldId="2147483677"/>
          </pc:sldLayoutMkLst>
          <pc:picChg chg="add">
            <ac:chgData name="Schrall Maija" userId="60c1a822-4f7e-4063-8333-1039756e1a7a" providerId="ADAL" clId="{8EE52DE6-6842-4C12-A3B2-5884E93C3030}" dt="2023-12-21T10:51:45.875" v="0"/>
            <ac:picMkLst>
              <pc:docMk/>
              <pc:sldMasterMk cId="1039817204" sldId="2147483676"/>
              <pc:sldLayoutMk cId="1216677245" sldId="2147483677"/>
              <ac:picMk id="2" creationId="{88284182-47AA-884E-9C00-D4EE8CB4B450}"/>
            </ac:picMkLst>
          </pc:picChg>
          <pc:picChg chg="add">
            <ac:chgData name="Schrall Maija" userId="60c1a822-4f7e-4063-8333-1039756e1a7a" providerId="ADAL" clId="{8EE52DE6-6842-4C12-A3B2-5884E93C3030}" dt="2023-12-21T10:51:45.875" v="0"/>
            <ac:picMkLst>
              <pc:docMk/>
              <pc:sldMasterMk cId="1039817204" sldId="2147483676"/>
              <pc:sldLayoutMk cId="1216677245" sldId="2147483677"/>
              <ac:picMk id="3" creationId="{E267EF51-D8B2-0B53-E807-F17AA38AD074}"/>
            </ac:picMkLst>
          </pc:picChg>
        </pc:sldLayoutChg>
        <pc:sldLayoutChg chg="addSp">
          <pc:chgData name="Schrall Maija" userId="60c1a822-4f7e-4063-8333-1039756e1a7a" providerId="ADAL" clId="{8EE52DE6-6842-4C12-A3B2-5884E93C3030}" dt="2023-12-21T10:51:45.875" v="0"/>
          <pc:sldLayoutMkLst>
            <pc:docMk/>
            <pc:sldMasterMk cId="1039817204" sldId="2147483676"/>
            <pc:sldLayoutMk cId="26941051" sldId="2147483678"/>
          </pc:sldLayoutMkLst>
          <pc:picChg chg="add">
            <ac:chgData name="Schrall Maija" userId="60c1a822-4f7e-4063-8333-1039756e1a7a" providerId="ADAL" clId="{8EE52DE6-6842-4C12-A3B2-5884E93C3030}" dt="2023-12-21T10:51:45.875" v="0"/>
            <ac:picMkLst>
              <pc:docMk/>
              <pc:sldMasterMk cId="1039817204" sldId="2147483676"/>
              <pc:sldLayoutMk cId="26941051" sldId="2147483678"/>
              <ac:picMk id="2" creationId="{19F2FC7A-91D2-F153-2015-CF3226B877A7}"/>
            </ac:picMkLst>
          </pc:picChg>
          <pc:picChg chg="add">
            <ac:chgData name="Schrall Maija" userId="60c1a822-4f7e-4063-8333-1039756e1a7a" providerId="ADAL" clId="{8EE52DE6-6842-4C12-A3B2-5884E93C3030}" dt="2023-12-21T10:51:45.875" v="0"/>
            <ac:picMkLst>
              <pc:docMk/>
              <pc:sldMasterMk cId="1039817204" sldId="2147483676"/>
              <pc:sldLayoutMk cId="26941051" sldId="2147483678"/>
              <ac:picMk id="3" creationId="{8830A7D4-7373-02DF-87D1-29614E8A4B4C}"/>
            </ac:picMkLst>
          </pc:picChg>
        </pc:sldLayoutChg>
        <pc:sldLayoutChg chg="addSp">
          <pc:chgData name="Schrall Maija" userId="60c1a822-4f7e-4063-8333-1039756e1a7a" providerId="ADAL" clId="{8EE52DE6-6842-4C12-A3B2-5884E93C3030}" dt="2023-12-21T10:51:45.875" v="0"/>
          <pc:sldLayoutMkLst>
            <pc:docMk/>
            <pc:sldMasterMk cId="1039817204" sldId="2147483676"/>
            <pc:sldLayoutMk cId="4025253392" sldId="2147483679"/>
          </pc:sldLayoutMkLst>
          <pc:picChg chg="add">
            <ac:chgData name="Schrall Maija" userId="60c1a822-4f7e-4063-8333-1039756e1a7a" providerId="ADAL" clId="{8EE52DE6-6842-4C12-A3B2-5884E93C3030}" dt="2023-12-21T10:51:45.875" v="0"/>
            <ac:picMkLst>
              <pc:docMk/>
              <pc:sldMasterMk cId="1039817204" sldId="2147483676"/>
              <pc:sldLayoutMk cId="4025253392" sldId="2147483679"/>
              <ac:picMk id="2" creationId="{6222EF7B-B20A-BF79-1AB6-E1DAF198110F}"/>
            </ac:picMkLst>
          </pc:picChg>
        </pc:sldLayoutChg>
        <pc:sldLayoutChg chg="addSp">
          <pc:chgData name="Schrall Maija" userId="60c1a822-4f7e-4063-8333-1039756e1a7a" providerId="ADAL" clId="{8EE52DE6-6842-4C12-A3B2-5884E93C3030}" dt="2023-12-21T10:51:45.875" v="0"/>
          <pc:sldLayoutMkLst>
            <pc:docMk/>
            <pc:sldMasterMk cId="1039817204" sldId="2147483676"/>
            <pc:sldLayoutMk cId="3715125622" sldId="2147483686"/>
          </pc:sldLayoutMkLst>
          <pc:spChg chg="add">
            <ac:chgData name="Schrall Maija" userId="60c1a822-4f7e-4063-8333-1039756e1a7a" providerId="ADAL" clId="{8EE52DE6-6842-4C12-A3B2-5884E93C3030}" dt="2023-12-21T10:51:45.875" v="0"/>
            <ac:spMkLst>
              <pc:docMk/>
              <pc:sldMasterMk cId="1039817204" sldId="2147483676"/>
              <pc:sldLayoutMk cId="3715125622" sldId="2147483686"/>
              <ac:spMk id="3" creationId="{5267F565-DD3E-D613-606B-A3AE8C975A72}"/>
            </ac:spMkLst>
          </pc:spChg>
        </pc:sldLayoutChg>
        <pc:sldLayoutChg chg="addSp">
          <pc:chgData name="Schrall Maija" userId="60c1a822-4f7e-4063-8333-1039756e1a7a" providerId="ADAL" clId="{8EE52DE6-6842-4C12-A3B2-5884E93C3030}" dt="2023-12-21T10:51:45.875" v="0"/>
          <pc:sldLayoutMkLst>
            <pc:docMk/>
            <pc:sldMasterMk cId="1039817204" sldId="2147483676"/>
            <pc:sldLayoutMk cId="606660686" sldId="2147483687"/>
          </pc:sldLayoutMkLst>
          <pc:spChg chg="add">
            <ac:chgData name="Schrall Maija" userId="60c1a822-4f7e-4063-8333-1039756e1a7a" providerId="ADAL" clId="{8EE52DE6-6842-4C12-A3B2-5884E93C3030}" dt="2023-12-21T10:51:45.875" v="0"/>
            <ac:spMkLst>
              <pc:docMk/>
              <pc:sldMasterMk cId="1039817204" sldId="2147483676"/>
              <pc:sldLayoutMk cId="606660686" sldId="2147483687"/>
              <ac:spMk id="3" creationId="{EC61ED36-19D5-6246-948B-6B3F054DD57C}"/>
            </ac:spMkLst>
          </pc:spChg>
        </pc:sldLayoutChg>
        <pc:sldLayoutChg chg="addSp">
          <pc:chgData name="Schrall Maija" userId="60c1a822-4f7e-4063-8333-1039756e1a7a" providerId="ADAL" clId="{8EE52DE6-6842-4C12-A3B2-5884E93C3030}" dt="2023-12-21T10:51:45.875" v="0"/>
          <pc:sldLayoutMkLst>
            <pc:docMk/>
            <pc:sldMasterMk cId="1039817204" sldId="2147483676"/>
            <pc:sldLayoutMk cId="400949304" sldId="2147483688"/>
          </pc:sldLayoutMkLst>
          <pc:spChg chg="add">
            <ac:chgData name="Schrall Maija" userId="60c1a822-4f7e-4063-8333-1039756e1a7a" providerId="ADAL" clId="{8EE52DE6-6842-4C12-A3B2-5884E93C3030}" dt="2023-12-21T10:51:45.875" v="0"/>
            <ac:spMkLst>
              <pc:docMk/>
              <pc:sldMasterMk cId="1039817204" sldId="2147483676"/>
              <pc:sldLayoutMk cId="400949304" sldId="2147483688"/>
              <ac:spMk id="6" creationId="{2873ACC1-D92D-6F74-93F2-DA6B4D2E06EF}"/>
            </ac:spMkLst>
          </pc:spChg>
        </pc:sldLayoutChg>
        <pc:sldLayoutChg chg="addSp">
          <pc:chgData name="Schrall Maija" userId="60c1a822-4f7e-4063-8333-1039756e1a7a" providerId="ADAL" clId="{8EE52DE6-6842-4C12-A3B2-5884E93C3030}" dt="2023-12-21T10:51:45.875" v="0"/>
          <pc:sldLayoutMkLst>
            <pc:docMk/>
            <pc:sldMasterMk cId="1039817204" sldId="2147483676"/>
            <pc:sldLayoutMk cId="3842661226" sldId="2147483689"/>
          </pc:sldLayoutMkLst>
          <pc:spChg chg="add">
            <ac:chgData name="Schrall Maija" userId="60c1a822-4f7e-4063-8333-1039756e1a7a" providerId="ADAL" clId="{8EE52DE6-6842-4C12-A3B2-5884E93C3030}" dt="2023-12-21T10:51:45.875" v="0"/>
            <ac:spMkLst>
              <pc:docMk/>
              <pc:sldMasterMk cId="1039817204" sldId="2147483676"/>
              <pc:sldLayoutMk cId="3842661226" sldId="2147483689"/>
              <ac:spMk id="3" creationId="{6040D463-AFD2-D110-D830-D0E8E7239E5B}"/>
            </ac:spMkLst>
          </pc:spChg>
        </pc:sldLayoutChg>
        <pc:sldLayoutChg chg="addSp">
          <pc:chgData name="Schrall Maija" userId="60c1a822-4f7e-4063-8333-1039756e1a7a" providerId="ADAL" clId="{8EE52DE6-6842-4C12-A3B2-5884E93C3030}" dt="2023-12-21T10:51:45.875" v="0"/>
          <pc:sldLayoutMkLst>
            <pc:docMk/>
            <pc:sldMasterMk cId="1039817204" sldId="2147483676"/>
            <pc:sldLayoutMk cId="3651369406" sldId="2147483690"/>
          </pc:sldLayoutMkLst>
          <pc:spChg chg="add">
            <ac:chgData name="Schrall Maija" userId="60c1a822-4f7e-4063-8333-1039756e1a7a" providerId="ADAL" clId="{8EE52DE6-6842-4C12-A3B2-5884E93C3030}" dt="2023-12-21T10:51:45.875" v="0"/>
            <ac:spMkLst>
              <pc:docMk/>
              <pc:sldMasterMk cId="1039817204" sldId="2147483676"/>
              <pc:sldLayoutMk cId="3651369406" sldId="2147483690"/>
              <ac:spMk id="3" creationId="{758C0C45-6340-3A64-B7A2-284B9AA0D8CD}"/>
            </ac:spMkLst>
          </pc:spChg>
          <pc:spChg chg="add">
            <ac:chgData name="Schrall Maija" userId="60c1a822-4f7e-4063-8333-1039756e1a7a" providerId="ADAL" clId="{8EE52DE6-6842-4C12-A3B2-5884E93C3030}" dt="2023-12-21T10:51:45.875" v="0"/>
            <ac:spMkLst>
              <pc:docMk/>
              <pc:sldMasterMk cId="1039817204" sldId="2147483676"/>
              <pc:sldLayoutMk cId="3651369406" sldId="2147483690"/>
              <ac:spMk id="4" creationId="{6FE40CC9-6486-8C89-5E1B-150C247D47BA}"/>
            </ac:spMkLst>
          </pc:spChg>
          <pc:spChg chg="add">
            <ac:chgData name="Schrall Maija" userId="60c1a822-4f7e-4063-8333-1039756e1a7a" providerId="ADAL" clId="{8EE52DE6-6842-4C12-A3B2-5884E93C3030}" dt="2023-12-21T10:51:45.875" v="0"/>
            <ac:spMkLst>
              <pc:docMk/>
              <pc:sldMasterMk cId="1039817204" sldId="2147483676"/>
              <pc:sldLayoutMk cId="3651369406" sldId="2147483690"/>
              <ac:spMk id="5" creationId="{B384A7EC-B63C-9905-AD17-7CD3D70D3814}"/>
            </ac:spMkLst>
          </pc:spChg>
          <pc:spChg chg="add">
            <ac:chgData name="Schrall Maija" userId="60c1a822-4f7e-4063-8333-1039756e1a7a" providerId="ADAL" clId="{8EE52DE6-6842-4C12-A3B2-5884E93C3030}" dt="2023-12-21T10:51:45.875" v="0"/>
            <ac:spMkLst>
              <pc:docMk/>
              <pc:sldMasterMk cId="1039817204" sldId="2147483676"/>
              <pc:sldLayoutMk cId="3651369406" sldId="2147483690"/>
              <ac:spMk id="6" creationId="{B2129CF3-A302-4D77-38B7-784D5C035564}"/>
            </ac:spMkLst>
          </pc:spChg>
        </pc:sldLayoutChg>
        <pc:sldLayoutChg chg="addSp">
          <pc:chgData name="Schrall Maija" userId="60c1a822-4f7e-4063-8333-1039756e1a7a" providerId="ADAL" clId="{8EE52DE6-6842-4C12-A3B2-5884E93C3030}" dt="2023-12-21T10:51:45.875" v="0"/>
          <pc:sldLayoutMkLst>
            <pc:docMk/>
            <pc:sldMasterMk cId="1039817204" sldId="2147483676"/>
            <pc:sldLayoutMk cId="2092108568" sldId="2147483695"/>
          </pc:sldLayoutMkLst>
          <pc:picChg chg="add">
            <ac:chgData name="Schrall Maija" userId="60c1a822-4f7e-4063-8333-1039756e1a7a" providerId="ADAL" clId="{8EE52DE6-6842-4C12-A3B2-5884E93C3030}" dt="2023-12-21T10:51:45.875" v="0"/>
            <ac:picMkLst>
              <pc:docMk/>
              <pc:sldMasterMk cId="1039817204" sldId="2147483676"/>
              <pc:sldLayoutMk cId="2092108568" sldId="2147483695"/>
              <ac:picMk id="2" creationId="{A9A2AD09-BA16-0FB6-243B-A407D7919BBD}"/>
            </ac:picMkLst>
          </pc:picChg>
          <pc:picChg chg="add">
            <ac:chgData name="Schrall Maija" userId="60c1a822-4f7e-4063-8333-1039756e1a7a" providerId="ADAL" clId="{8EE52DE6-6842-4C12-A3B2-5884E93C3030}" dt="2023-12-21T10:51:45.875" v="0"/>
            <ac:picMkLst>
              <pc:docMk/>
              <pc:sldMasterMk cId="1039817204" sldId="2147483676"/>
              <pc:sldLayoutMk cId="2092108568" sldId="2147483695"/>
              <ac:picMk id="3" creationId="{A24CA2BE-E21F-0F45-477C-C67A37637B02}"/>
            </ac:picMkLst>
          </pc:picChg>
        </pc:sldLayoutChg>
        <pc:sldLayoutChg chg="addSp">
          <pc:chgData name="Schrall Maija" userId="60c1a822-4f7e-4063-8333-1039756e1a7a" providerId="ADAL" clId="{8EE52DE6-6842-4C12-A3B2-5884E93C3030}" dt="2023-12-21T10:51:45.875" v="0"/>
          <pc:sldLayoutMkLst>
            <pc:docMk/>
            <pc:sldMasterMk cId="1039817204" sldId="2147483676"/>
            <pc:sldLayoutMk cId="2467682681" sldId="2147483698"/>
          </pc:sldLayoutMkLst>
          <pc:picChg chg="add">
            <ac:chgData name="Schrall Maija" userId="60c1a822-4f7e-4063-8333-1039756e1a7a" providerId="ADAL" clId="{8EE52DE6-6842-4C12-A3B2-5884E93C3030}" dt="2023-12-21T10:51:45.875" v="0"/>
            <ac:picMkLst>
              <pc:docMk/>
              <pc:sldMasterMk cId="1039817204" sldId="2147483676"/>
              <pc:sldLayoutMk cId="2467682681" sldId="2147483698"/>
              <ac:picMk id="3" creationId="{C8BACD27-BE76-F6AC-C487-CA4255DC278D}"/>
            </ac:picMkLst>
          </pc:picChg>
          <pc:picChg chg="add">
            <ac:chgData name="Schrall Maija" userId="60c1a822-4f7e-4063-8333-1039756e1a7a" providerId="ADAL" clId="{8EE52DE6-6842-4C12-A3B2-5884E93C3030}" dt="2023-12-21T10:51:45.875" v="0"/>
            <ac:picMkLst>
              <pc:docMk/>
              <pc:sldMasterMk cId="1039817204" sldId="2147483676"/>
              <pc:sldLayoutMk cId="2467682681" sldId="2147483698"/>
              <ac:picMk id="4" creationId="{CA70425B-4EA3-0AD6-7FEB-6B0566AA1C3E}"/>
            </ac:picMkLst>
          </pc:picChg>
          <pc:picChg chg="add">
            <ac:chgData name="Schrall Maija" userId="60c1a822-4f7e-4063-8333-1039756e1a7a" providerId="ADAL" clId="{8EE52DE6-6842-4C12-A3B2-5884E93C3030}" dt="2023-12-21T10:51:45.875" v="0"/>
            <ac:picMkLst>
              <pc:docMk/>
              <pc:sldMasterMk cId="1039817204" sldId="2147483676"/>
              <pc:sldLayoutMk cId="2467682681" sldId="2147483698"/>
              <ac:picMk id="5" creationId="{D32F941D-56F9-E88E-FC94-38B167916625}"/>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r>
              <a:rPr lang="fi-FI"/>
              <a:t>21.5.2013</a:t>
            </a:r>
          </a:p>
        </p:txBody>
      </p:sp>
      <p:sp>
        <p:nvSpPr>
          <p:cNvPr id="4" name="Alatunnisteen paikkamerkki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491ECDB-B9B4-4B5E-8CDA-32F7A8870DC8}" type="slidenum">
              <a:rPr lang="fi-FI" smtClean="0"/>
              <a:t>‹#›</a:t>
            </a:fld>
            <a:endParaRPr lang="fi-FI"/>
          </a:p>
        </p:txBody>
      </p:sp>
    </p:spTree>
    <p:extLst>
      <p:ext uri="{BB962C8B-B14F-4D97-AF65-F5344CB8AC3E}">
        <p14:creationId xmlns:p14="http://schemas.microsoft.com/office/powerpoint/2010/main" val="188950922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r>
              <a:rPr lang="fi-FI"/>
              <a:t>21.5.2013</a:t>
            </a:r>
          </a:p>
        </p:txBody>
      </p:sp>
      <p:sp>
        <p:nvSpPr>
          <p:cNvPr id="4" name="Dian kuvan paikkamerkki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0F39CD1-A85E-4887-8418-7095EFD3A197}" type="slidenum">
              <a:rPr lang="fi-FI" smtClean="0"/>
              <a:t>‹#›</a:t>
            </a:fld>
            <a:endParaRPr lang="fi-FI"/>
          </a:p>
        </p:txBody>
      </p:sp>
    </p:spTree>
    <p:extLst>
      <p:ext uri="{BB962C8B-B14F-4D97-AF65-F5344CB8AC3E}">
        <p14:creationId xmlns:p14="http://schemas.microsoft.com/office/powerpoint/2010/main" val="266798263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7ED4D411-5BD4-D441-BE0B-1A0E1559D332}" type="slidenum">
              <a:rPr lang="en-FI" smtClean="0"/>
              <a:t>1</a:t>
            </a:fld>
            <a:endParaRPr lang="en-FI"/>
          </a:p>
        </p:txBody>
      </p:sp>
    </p:spTree>
    <p:extLst>
      <p:ext uri="{BB962C8B-B14F-4D97-AF65-F5344CB8AC3E}">
        <p14:creationId xmlns:p14="http://schemas.microsoft.com/office/powerpoint/2010/main" val="39505122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Kansi">
    <p:spTree>
      <p:nvGrpSpPr>
        <p:cNvPr id="1" name=""/>
        <p:cNvGrpSpPr/>
        <p:nvPr/>
      </p:nvGrpSpPr>
      <p:grpSpPr>
        <a:xfrm>
          <a:off x="0" y="0"/>
          <a:ext cx="0" cy="0"/>
          <a:chOff x="0" y="0"/>
          <a:chExt cx="0" cy="0"/>
        </a:xfrm>
      </p:grpSpPr>
      <p:pic>
        <p:nvPicPr>
          <p:cNvPr id="6" name="Kuv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0" name="Kuv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8" name="Otsikko 1"/>
          <p:cNvSpPr>
            <a:spLocks noGrp="1"/>
          </p:cNvSpPr>
          <p:nvPr>
            <p:ph type="ctrTitle"/>
          </p:nvPr>
        </p:nvSpPr>
        <p:spPr>
          <a:xfrm>
            <a:off x="816000" y="3189320"/>
            <a:ext cx="8352341" cy="1332000"/>
          </a:xfrm>
        </p:spPr>
        <p:txBody>
          <a:bodyPr/>
          <a:lstStyle>
            <a:lvl1pPr algn="l">
              <a:defRPr b="1"/>
            </a:lvl1pPr>
          </a:lstStyle>
          <a:p>
            <a:r>
              <a:rPr lang="fi-FI"/>
              <a:t>Muokkaa ots. perustyyl. napsautt.</a:t>
            </a:r>
            <a:endParaRPr lang="fi-FI" dirty="0"/>
          </a:p>
        </p:txBody>
      </p:sp>
      <p:sp>
        <p:nvSpPr>
          <p:cNvPr id="9"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pic>
        <p:nvPicPr>
          <p:cNvPr id="2" name="Kuva 1">
            <a:extLst>
              <a:ext uri="{FF2B5EF4-FFF2-40B4-BE49-F238E27FC236}">
                <a16:creationId xmlns:a16="http://schemas.microsoft.com/office/drawing/2014/main" id="{88284182-47AA-884E-9C00-D4EE8CB4B4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3" name="Kuva 2">
            <a:extLst>
              <a:ext uri="{FF2B5EF4-FFF2-40B4-BE49-F238E27FC236}">
                <a16:creationId xmlns:a16="http://schemas.microsoft.com/office/drawing/2014/main" id="{E267EF51-D8B2-0B53-E807-F17AA38AD0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Tree>
    <p:extLst>
      <p:ext uri="{BB962C8B-B14F-4D97-AF65-F5344CB8AC3E}">
        <p14:creationId xmlns:p14="http://schemas.microsoft.com/office/powerpoint/2010/main" val="1216677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orostelappu, violet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ots. perustyyl. napsautt.</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29.8.2024</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p:nvSpPr>
        <p:spPr>
          <a:xfrm>
            <a:off x="609600" y="2060848"/>
            <a:ext cx="5486400" cy="3672408"/>
          </a:xfrm>
          <a:prstGeom prst="foldedCorner">
            <a:avLst/>
          </a:prstGeom>
          <a:solidFill>
            <a:schemeClr val="accent2"/>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p:txBody>
      </p:sp>
      <p:sp>
        <p:nvSpPr>
          <p:cNvPr id="18"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
        <p:nvSpPr>
          <p:cNvPr id="3" name="Taitettu kulma 14">
            <a:extLst>
              <a:ext uri="{FF2B5EF4-FFF2-40B4-BE49-F238E27FC236}">
                <a16:creationId xmlns:a16="http://schemas.microsoft.com/office/drawing/2014/main" id="{5267F565-DD3E-D613-606B-A3AE8C975A72}"/>
              </a:ext>
            </a:extLst>
          </p:cNvPr>
          <p:cNvSpPr/>
          <p:nvPr userDrawn="1"/>
        </p:nvSpPr>
        <p:spPr>
          <a:xfrm>
            <a:off x="609600" y="2060848"/>
            <a:ext cx="5486400" cy="3672408"/>
          </a:xfrm>
          <a:prstGeom prst="foldedCorner">
            <a:avLst/>
          </a:prstGeom>
          <a:solidFill>
            <a:schemeClr val="accent2"/>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Tree>
    <p:extLst>
      <p:ext uri="{BB962C8B-B14F-4D97-AF65-F5344CB8AC3E}">
        <p14:creationId xmlns:p14="http://schemas.microsoft.com/office/powerpoint/2010/main" val="3715125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orostelappu, sininen">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ots. perustyyl. napsautt.</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29.8.2024</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Taitettu kulma 15"/>
          <p:cNvSpPr/>
          <p:nvPr/>
        </p:nvSpPr>
        <p:spPr>
          <a:xfrm>
            <a:off x="609600" y="1988840"/>
            <a:ext cx="5486400" cy="3672408"/>
          </a:xfrm>
          <a:prstGeom prst="foldedCorner">
            <a:avLst/>
          </a:prstGeom>
          <a:solidFill>
            <a:schemeClr val="accent3"/>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7"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p:txBody>
      </p:sp>
      <p:sp>
        <p:nvSpPr>
          <p:cNvPr id="19"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
        <p:nvSpPr>
          <p:cNvPr id="3" name="Taitettu kulma 15">
            <a:extLst>
              <a:ext uri="{FF2B5EF4-FFF2-40B4-BE49-F238E27FC236}">
                <a16:creationId xmlns:a16="http://schemas.microsoft.com/office/drawing/2014/main" id="{EC61ED36-19D5-6246-948B-6B3F054DD57C}"/>
              </a:ext>
            </a:extLst>
          </p:cNvPr>
          <p:cNvSpPr/>
          <p:nvPr userDrawn="1"/>
        </p:nvSpPr>
        <p:spPr>
          <a:xfrm>
            <a:off x="609600" y="1988840"/>
            <a:ext cx="5486400" cy="3672408"/>
          </a:xfrm>
          <a:prstGeom prst="foldedCorner">
            <a:avLst/>
          </a:prstGeom>
          <a:solidFill>
            <a:schemeClr val="accent3"/>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Tree>
    <p:extLst>
      <p:ext uri="{BB962C8B-B14F-4D97-AF65-F5344CB8AC3E}">
        <p14:creationId xmlns:p14="http://schemas.microsoft.com/office/powerpoint/2010/main" val="606660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orostelappu, vihreä">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Päivämäärän paikkamerkki 2"/>
          <p:cNvSpPr>
            <a:spLocks noGrp="1"/>
          </p:cNvSpPr>
          <p:nvPr>
            <p:ph type="dt" sz="half" idx="10"/>
          </p:nvPr>
        </p:nvSpPr>
        <p:spPr/>
        <p:txBody>
          <a:bodyPr/>
          <a:lstStyle/>
          <a:p>
            <a:r>
              <a:rPr lang="fi-FI"/>
              <a:t>29.8.2024</a:t>
            </a:r>
            <a:endParaRPr lang="fi-FI" dirty="0"/>
          </a:p>
        </p:txBody>
      </p:sp>
      <p:sp>
        <p:nvSpPr>
          <p:cNvPr id="4" name="Alatunnisteen paikkamerkki 3"/>
          <p:cNvSpPr>
            <a:spLocks noGrp="1"/>
          </p:cNvSpPr>
          <p:nvPr>
            <p:ph type="ftr" sz="quarter" idx="11"/>
          </p:nvPr>
        </p:nvSpPr>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7" name="Taitettu kulma 6"/>
          <p:cNvSpPr/>
          <p:nvPr/>
        </p:nvSpPr>
        <p:spPr>
          <a:xfrm>
            <a:off x="609600" y="1988840"/>
            <a:ext cx="5486400" cy="3672408"/>
          </a:xfrm>
          <a:prstGeom prst="foldedCorner">
            <a:avLst/>
          </a:prstGeom>
          <a:solidFill>
            <a:schemeClr val="accent5"/>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8"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p:txBody>
      </p:sp>
      <p:sp>
        <p:nvSpPr>
          <p:cNvPr id="10"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
        <p:nvSpPr>
          <p:cNvPr id="6" name="Taitettu kulma 6">
            <a:extLst>
              <a:ext uri="{FF2B5EF4-FFF2-40B4-BE49-F238E27FC236}">
                <a16:creationId xmlns:a16="http://schemas.microsoft.com/office/drawing/2014/main" id="{2873ACC1-D92D-6F74-93F2-DA6B4D2E06EF}"/>
              </a:ext>
            </a:extLst>
          </p:cNvPr>
          <p:cNvSpPr/>
          <p:nvPr userDrawn="1"/>
        </p:nvSpPr>
        <p:spPr>
          <a:xfrm>
            <a:off x="609600" y="1988840"/>
            <a:ext cx="5486400" cy="3672408"/>
          </a:xfrm>
          <a:prstGeom prst="foldedCorner">
            <a:avLst/>
          </a:prstGeom>
          <a:solidFill>
            <a:schemeClr val="accent5"/>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Tree>
    <p:extLst>
      <p:ext uri="{BB962C8B-B14F-4D97-AF65-F5344CB8AC3E}">
        <p14:creationId xmlns:p14="http://schemas.microsoft.com/office/powerpoint/2010/main" val="400949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orostelappu, oranss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ots. perustyyl. napsautt.</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29.8.2024</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p:nvSpPr>
        <p:spPr>
          <a:xfrm>
            <a:off x="609600" y="1988840"/>
            <a:ext cx="5486400" cy="3672408"/>
          </a:xfrm>
          <a:prstGeom prst="foldedCorner">
            <a:avLst/>
          </a:prstGeom>
          <a:solidFill>
            <a:schemeClr val="accent1"/>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p:txBody>
      </p:sp>
      <p:sp>
        <p:nvSpPr>
          <p:cNvPr id="17"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
        <p:nvSpPr>
          <p:cNvPr id="3" name="Taitettu kulma 14">
            <a:extLst>
              <a:ext uri="{FF2B5EF4-FFF2-40B4-BE49-F238E27FC236}">
                <a16:creationId xmlns:a16="http://schemas.microsoft.com/office/drawing/2014/main" id="{6040D463-AFD2-D110-D830-D0E8E7239E5B}"/>
              </a:ext>
            </a:extLst>
          </p:cNvPr>
          <p:cNvSpPr/>
          <p:nvPr userDrawn="1"/>
        </p:nvSpPr>
        <p:spPr>
          <a:xfrm>
            <a:off x="609600" y="1988840"/>
            <a:ext cx="5486400" cy="3672408"/>
          </a:xfrm>
          <a:prstGeom prst="foldedCorner">
            <a:avLst/>
          </a:prstGeom>
          <a:solidFill>
            <a:schemeClr val="accent1"/>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Tree>
    <p:extLst>
      <p:ext uri="{BB962C8B-B14F-4D97-AF65-F5344CB8AC3E}">
        <p14:creationId xmlns:p14="http://schemas.microsoft.com/office/powerpoint/2010/main" val="3842661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ljä pisar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ots. perustyyl. napsautt.</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a:t>29.8.2024</a:t>
            </a:r>
            <a:endParaRPr lang="fi-FI" dirty="0"/>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Kyynel 15"/>
          <p:cNvSpPr/>
          <p:nvPr/>
        </p:nvSpPr>
        <p:spPr>
          <a:xfrm rot="8115556">
            <a:off x="6288397" y="1316027"/>
            <a:ext cx="1965285" cy="1963238"/>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18" name="Kyynel 17"/>
          <p:cNvSpPr/>
          <p:nvPr/>
        </p:nvSpPr>
        <p:spPr>
          <a:xfrm rot="13281518">
            <a:off x="8050937" y="2791649"/>
            <a:ext cx="1962000" cy="196200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0" name="Kyynel 19"/>
          <p:cNvSpPr/>
          <p:nvPr/>
        </p:nvSpPr>
        <p:spPr>
          <a:xfrm rot="18822387">
            <a:off x="6290039" y="4373378"/>
            <a:ext cx="1962000" cy="1962000"/>
          </a:xfrm>
          <a:prstGeom prst="teardrop">
            <a:avLst/>
          </a:prstGeom>
          <a:solidFill>
            <a:srgbClr val="F7D1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1" name="Kyynel 20"/>
          <p:cNvSpPr/>
          <p:nvPr/>
        </p:nvSpPr>
        <p:spPr>
          <a:xfrm rot="2700000">
            <a:off x="1947664" y="1879422"/>
            <a:ext cx="3772800" cy="37728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2" name="Tekstin paikkamerkki 25"/>
          <p:cNvSpPr>
            <a:spLocks noGrp="1"/>
          </p:cNvSpPr>
          <p:nvPr>
            <p:ph type="body" sz="quarter" idx="13" hasCustomPrompt="1"/>
          </p:nvPr>
        </p:nvSpPr>
        <p:spPr>
          <a:xfrm>
            <a:off x="2330574" y="2780928"/>
            <a:ext cx="2973338" cy="1774196"/>
          </a:xfrm>
        </p:spPr>
        <p:txBody>
          <a:bodyPr anchor="ctr" anchorCtr="0">
            <a:normAutofit/>
          </a:bodyPr>
          <a:lstStyle>
            <a:lvl1pPr marL="0" indent="0" algn="ctr">
              <a:buNone/>
              <a:defRPr sz="1800" b="1">
                <a:solidFill>
                  <a:schemeClr val="bg1"/>
                </a:solidFill>
              </a:defRPr>
            </a:lvl1pPr>
          </a:lstStyle>
          <a:p>
            <a:pPr lvl="0"/>
            <a:r>
              <a:rPr lang="fi-FI" dirty="0"/>
              <a:t>Tekstiä</a:t>
            </a:r>
          </a:p>
        </p:txBody>
      </p:sp>
      <p:sp>
        <p:nvSpPr>
          <p:cNvPr id="23" name="Tekstin paikkamerkki 25"/>
          <p:cNvSpPr>
            <a:spLocks noGrp="1"/>
          </p:cNvSpPr>
          <p:nvPr>
            <p:ph type="body" sz="quarter" idx="14" hasCustomPrompt="1"/>
          </p:nvPr>
        </p:nvSpPr>
        <p:spPr>
          <a:xfrm>
            <a:off x="8052285" y="3251748"/>
            <a:ext cx="1899365" cy="1079252"/>
          </a:xfrm>
        </p:spPr>
        <p:txBody>
          <a:bodyPr anchor="ctr" anchorCtr="0">
            <a:normAutofit/>
          </a:bodyPr>
          <a:lstStyle>
            <a:lvl1pPr marL="0" indent="0" algn="ctr">
              <a:buNone/>
              <a:defRPr sz="1800" b="1"/>
            </a:lvl1pPr>
          </a:lstStyle>
          <a:p>
            <a:pPr lvl="0"/>
            <a:r>
              <a:rPr lang="fi-FI" dirty="0"/>
              <a:t>Tekstiä</a:t>
            </a:r>
          </a:p>
        </p:txBody>
      </p:sp>
      <p:sp>
        <p:nvSpPr>
          <p:cNvPr id="24" name="Tekstin paikkamerkki 25"/>
          <p:cNvSpPr>
            <a:spLocks noGrp="1"/>
          </p:cNvSpPr>
          <p:nvPr>
            <p:ph type="body" sz="quarter" idx="15" hasCustomPrompt="1"/>
          </p:nvPr>
        </p:nvSpPr>
        <p:spPr>
          <a:xfrm>
            <a:off x="6321357" y="1700808"/>
            <a:ext cx="1899365" cy="1079252"/>
          </a:xfrm>
        </p:spPr>
        <p:txBody>
          <a:bodyPr anchor="ctr" anchorCtr="0">
            <a:normAutofit/>
          </a:bodyPr>
          <a:lstStyle>
            <a:lvl1pPr marL="0" indent="0" algn="ctr">
              <a:buNone/>
              <a:defRPr sz="1800" b="1"/>
            </a:lvl1pPr>
          </a:lstStyle>
          <a:p>
            <a:pPr lvl="0"/>
            <a:r>
              <a:rPr lang="fi-FI" dirty="0"/>
              <a:t>Tekstiä</a:t>
            </a:r>
          </a:p>
        </p:txBody>
      </p:sp>
      <p:sp>
        <p:nvSpPr>
          <p:cNvPr id="25" name="Tekstin paikkamerkki 25"/>
          <p:cNvSpPr>
            <a:spLocks noGrp="1"/>
          </p:cNvSpPr>
          <p:nvPr>
            <p:ph type="body" sz="quarter" idx="16" hasCustomPrompt="1"/>
          </p:nvPr>
        </p:nvSpPr>
        <p:spPr>
          <a:xfrm>
            <a:off x="6321357" y="4817499"/>
            <a:ext cx="1899365" cy="1079252"/>
          </a:xfrm>
        </p:spPr>
        <p:txBody>
          <a:bodyPr anchor="ctr" anchorCtr="0">
            <a:normAutofit/>
          </a:bodyPr>
          <a:lstStyle>
            <a:lvl1pPr marL="0" indent="0" algn="ctr">
              <a:buNone/>
              <a:defRPr sz="1800" b="1"/>
            </a:lvl1pPr>
          </a:lstStyle>
          <a:p>
            <a:pPr lvl="0"/>
            <a:r>
              <a:rPr lang="fi-FI" dirty="0"/>
              <a:t>Tekstiä</a:t>
            </a:r>
          </a:p>
        </p:txBody>
      </p:sp>
      <p:sp>
        <p:nvSpPr>
          <p:cNvPr id="3" name="Kyynel 2">
            <a:extLst>
              <a:ext uri="{FF2B5EF4-FFF2-40B4-BE49-F238E27FC236}">
                <a16:creationId xmlns:a16="http://schemas.microsoft.com/office/drawing/2014/main" id="{758C0C45-6340-3A64-B7A2-284B9AA0D8CD}"/>
              </a:ext>
            </a:extLst>
          </p:cNvPr>
          <p:cNvSpPr/>
          <p:nvPr userDrawn="1"/>
        </p:nvSpPr>
        <p:spPr>
          <a:xfrm rot="8115556">
            <a:off x="6288397" y="1316027"/>
            <a:ext cx="1965285" cy="1963238"/>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4" name="Kyynel 3">
            <a:extLst>
              <a:ext uri="{FF2B5EF4-FFF2-40B4-BE49-F238E27FC236}">
                <a16:creationId xmlns:a16="http://schemas.microsoft.com/office/drawing/2014/main" id="{6FE40CC9-6486-8C89-5E1B-150C247D47BA}"/>
              </a:ext>
            </a:extLst>
          </p:cNvPr>
          <p:cNvSpPr/>
          <p:nvPr userDrawn="1"/>
        </p:nvSpPr>
        <p:spPr>
          <a:xfrm rot="13281518">
            <a:off x="8050937" y="2791649"/>
            <a:ext cx="1962000" cy="196200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5" name="Kyynel 4">
            <a:extLst>
              <a:ext uri="{FF2B5EF4-FFF2-40B4-BE49-F238E27FC236}">
                <a16:creationId xmlns:a16="http://schemas.microsoft.com/office/drawing/2014/main" id="{B384A7EC-B63C-9905-AD17-7CD3D70D3814}"/>
              </a:ext>
            </a:extLst>
          </p:cNvPr>
          <p:cNvSpPr/>
          <p:nvPr userDrawn="1"/>
        </p:nvSpPr>
        <p:spPr>
          <a:xfrm rot="18822387">
            <a:off x="6290039" y="4373378"/>
            <a:ext cx="1962000" cy="1962000"/>
          </a:xfrm>
          <a:prstGeom prst="teardrop">
            <a:avLst/>
          </a:prstGeom>
          <a:solidFill>
            <a:srgbClr val="F7D1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6" name="Kyynel 5">
            <a:extLst>
              <a:ext uri="{FF2B5EF4-FFF2-40B4-BE49-F238E27FC236}">
                <a16:creationId xmlns:a16="http://schemas.microsoft.com/office/drawing/2014/main" id="{B2129CF3-A302-4D77-38B7-784D5C035564}"/>
              </a:ext>
            </a:extLst>
          </p:cNvPr>
          <p:cNvSpPr/>
          <p:nvPr userDrawn="1"/>
        </p:nvSpPr>
        <p:spPr>
          <a:xfrm rot="2700000">
            <a:off x="1947664" y="1879422"/>
            <a:ext cx="3772800" cy="37728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Tree>
    <p:extLst>
      <p:ext uri="{BB962C8B-B14F-4D97-AF65-F5344CB8AC3E}">
        <p14:creationId xmlns:p14="http://schemas.microsoft.com/office/powerpoint/2010/main" val="3651369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ots. perustyyl. napsautt.</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29.8.2024</a:t>
            </a:r>
            <a:endParaRPr lang="fi-FI" dirty="0"/>
          </a:p>
        </p:txBody>
      </p:sp>
      <p:sp>
        <p:nvSpPr>
          <p:cNvPr id="10"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1"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137213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ilman otsikkoa">
    <p:spTree>
      <p:nvGrpSpPr>
        <p:cNvPr id="1" name=""/>
        <p:cNvGrpSpPr/>
        <p:nvPr/>
      </p:nvGrpSpPr>
      <p:grpSpPr>
        <a:xfrm>
          <a:off x="0" y="0"/>
          <a:ext cx="0" cy="0"/>
          <a:chOff x="0" y="0"/>
          <a:chExt cx="0" cy="0"/>
        </a:xfrm>
      </p:grpSpPr>
      <p:sp>
        <p:nvSpPr>
          <p:cNvPr id="6" name="Päivämäärän paikkamerkki 3"/>
          <p:cNvSpPr>
            <a:spLocks noGrp="1"/>
          </p:cNvSpPr>
          <p:nvPr>
            <p:ph type="dt" sz="half" idx="10"/>
          </p:nvPr>
        </p:nvSpPr>
        <p:spPr>
          <a:xfrm>
            <a:off x="1619019" y="6376244"/>
            <a:ext cx="2844800" cy="365125"/>
          </a:xfrm>
          <a:prstGeom prst="rect">
            <a:avLst/>
          </a:prstGeom>
        </p:spPr>
        <p:txBody>
          <a:bodyPr/>
          <a:lstStyle/>
          <a:p>
            <a:r>
              <a:rPr lang="fi-FI"/>
              <a:t>29.8.2024</a:t>
            </a:r>
            <a:endParaRPr lang="fi-FI" dirty="0"/>
          </a:p>
        </p:txBody>
      </p:sp>
      <p:sp>
        <p:nvSpPr>
          <p:cNvPr id="7"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8"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44306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Kaksipalstaa, otsikko + ingressi">
    <p:spTree>
      <p:nvGrpSpPr>
        <p:cNvPr id="1" name=""/>
        <p:cNvGrpSpPr/>
        <p:nvPr/>
      </p:nvGrpSpPr>
      <p:grpSpPr>
        <a:xfrm>
          <a:off x="0" y="0"/>
          <a:ext cx="0" cy="0"/>
          <a:chOff x="0" y="0"/>
          <a:chExt cx="0" cy="0"/>
        </a:xfrm>
      </p:grpSpPr>
      <p:sp>
        <p:nvSpPr>
          <p:cNvPr id="2" name="Otsikko 1"/>
          <p:cNvSpPr>
            <a:spLocks noGrp="1"/>
          </p:cNvSpPr>
          <p:nvPr>
            <p:ph type="title"/>
          </p:nvPr>
        </p:nvSpPr>
        <p:spPr>
          <a:xfrm>
            <a:off x="609601" y="908720"/>
            <a:ext cx="4011084" cy="1162050"/>
          </a:xfrm>
        </p:spPr>
        <p:txBody>
          <a:bodyPr anchor="ctr"/>
          <a:lstStyle>
            <a:lvl1pPr algn="l">
              <a:defRPr sz="2000" b="1"/>
            </a:lvl1pPr>
          </a:lstStyle>
          <a:p>
            <a:r>
              <a:rPr lang="fi-FI"/>
              <a:t>Muokkaa ots. perustyyl. napsautt.</a:t>
            </a:r>
            <a:endParaRPr lang="fi-FI" dirty="0"/>
          </a:p>
        </p:txBody>
      </p:sp>
      <p:sp>
        <p:nvSpPr>
          <p:cNvPr id="3" name="Sisällön paikkamerkki 2"/>
          <p:cNvSpPr>
            <a:spLocks noGrp="1"/>
          </p:cNvSpPr>
          <p:nvPr>
            <p:ph idx="1"/>
          </p:nvPr>
        </p:nvSpPr>
        <p:spPr>
          <a:xfrm>
            <a:off x="4766733" y="908721"/>
            <a:ext cx="6815667" cy="5217443"/>
          </a:xfrm>
        </p:spPr>
        <p:txBody>
          <a:bodyPr/>
          <a:lstStyle>
            <a:lvl1pPr>
              <a:spcAft>
                <a:spcPts val="480"/>
              </a:spcAft>
              <a:defRPr sz="2000">
                <a:solidFill>
                  <a:schemeClr val="tx1"/>
                </a:solidFill>
              </a:defRPr>
            </a:lvl1pPr>
            <a:lvl2pPr>
              <a:spcBef>
                <a:spcPts val="384"/>
              </a:spcBef>
              <a:defRPr sz="1800">
                <a:solidFill>
                  <a:schemeClr val="tx1"/>
                </a:solidFill>
              </a:defRPr>
            </a:lvl2pPr>
            <a:lvl3pPr>
              <a:spcBef>
                <a:spcPts val="384"/>
              </a:spcBef>
              <a:defRPr sz="1800">
                <a:solidFill>
                  <a:schemeClr val="tx1"/>
                </a:solidFill>
              </a:defRPr>
            </a:lvl3pPr>
            <a:lvl4pPr>
              <a:defRPr sz="1600">
                <a:solidFill>
                  <a:schemeClr val="tx1"/>
                </a:solidFill>
              </a:defRPr>
            </a:lvl4pPr>
            <a:lvl5pPr>
              <a:defRPr sz="1600">
                <a:solidFill>
                  <a:schemeClr val="tx1"/>
                </a:solidFill>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p:cNvSpPr>
            <a:spLocks noGrp="1"/>
          </p:cNvSpPr>
          <p:nvPr>
            <p:ph type="body" sz="half" idx="2"/>
          </p:nvPr>
        </p:nvSpPr>
        <p:spPr>
          <a:xfrm>
            <a:off x="609601" y="2318523"/>
            <a:ext cx="4011084" cy="3807641"/>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a:t>29.8.2024</a:t>
            </a:r>
            <a:endParaRPr lang="fi-FI" dirty="0"/>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712497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09600" y="4800600"/>
            <a:ext cx="10977205" cy="566738"/>
          </a:xfrm>
        </p:spPr>
        <p:txBody>
          <a:bodyPr anchor="ctr"/>
          <a:lstStyle>
            <a:lvl1pPr algn="l">
              <a:defRPr sz="2000" b="1"/>
            </a:lvl1pPr>
          </a:lstStyle>
          <a:p>
            <a:r>
              <a:rPr lang="fi-FI"/>
              <a:t>Muokkaa ots. perustyyl. napsautt.</a:t>
            </a:r>
            <a:endParaRPr lang="fi-FI" dirty="0"/>
          </a:p>
        </p:txBody>
      </p:sp>
      <p:sp>
        <p:nvSpPr>
          <p:cNvPr id="3" name="Kuvan paikkamerkki 2"/>
          <p:cNvSpPr>
            <a:spLocks noGrp="1"/>
          </p:cNvSpPr>
          <p:nvPr>
            <p:ph type="pic" idx="1"/>
          </p:nvPr>
        </p:nvSpPr>
        <p:spPr>
          <a:xfrm>
            <a:off x="609600" y="612775"/>
            <a:ext cx="109772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4" name="Tekstin paikkamerkki 3"/>
          <p:cNvSpPr>
            <a:spLocks noGrp="1"/>
          </p:cNvSpPr>
          <p:nvPr>
            <p:ph type="body" sz="half" idx="2"/>
          </p:nvPr>
        </p:nvSpPr>
        <p:spPr>
          <a:xfrm>
            <a:off x="609600" y="5367338"/>
            <a:ext cx="10977205"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a:t>29.8.2024</a:t>
            </a:r>
            <a:endParaRPr lang="fi-FI" dirty="0"/>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083688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Lopetusdia">
    <p:spTree>
      <p:nvGrpSpPr>
        <p:cNvPr id="1" name=""/>
        <p:cNvGrpSpPr/>
        <p:nvPr/>
      </p:nvGrpSpPr>
      <p:grpSpPr>
        <a:xfrm>
          <a:off x="0" y="0"/>
          <a:ext cx="0" cy="0"/>
          <a:chOff x="0" y="0"/>
          <a:chExt cx="0" cy="0"/>
        </a:xfrm>
      </p:grpSpPr>
      <p:pic>
        <p:nvPicPr>
          <p:cNvPr id="7" name="Kuva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492"/>
            <a:ext cx="12195482" cy="6843507"/>
          </a:xfrm>
          <a:prstGeom prst="rect">
            <a:avLst/>
          </a:prstGeom>
        </p:spPr>
      </p:pic>
      <p:pic>
        <p:nvPicPr>
          <p:cNvPr id="8" name="Kuva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9776" y="620688"/>
            <a:ext cx="3805268" cy="2149976"/>
          </a:xfrm>
          <a:prstGeom prst="rect">
            <a:avLst/>
          </a:prstGeom>
        </p:spPr>
      </p:pic>
      <p:sp>
        <p:nvSpPr>
          <p:cNvPr id="5" name="Tekstin paikkamerkki 6"/>
          <p:cNvSpPr>
            <a:spLocks noGrp="1"/>
          </p:cNvSpPr>
          <p:nvPr>
            <p:ph type="body" sz="quarter" idx="13"/>
          </p:nvPr>
        </p:nvSpPr>
        <p:spPr>
          <a:xfrm>
            <a:off x="4013400" y="3861048"/>
            <a:ext cx="4194835" cy="1584176"/>
          </a:xfrm>
        </p:spPr>
        <p:txBody>
          <a:bodyPr>
            <a:normAutofit/>
          </a:bodyPr>
          <a:lstStyle>
            <a:lvl1pPr marL="0" indent="0" algn="ctr">
              <a:spcBef>
                <a:spcPts val="0"/>
              </a:spcBef>
              <a:spcAft>
                <a:spcPts val="1800"/>
              </a:spcAft>
              <a:buNone/>
              <a:defRPr sz="1800" b="1"/>
            </a:lvl1pPr>
          </a:lstStyle>
          <a:p>
            <a:pPr lvl="0"/>
            <a:r>
              <a:rPr lang="fi-FI"/>
              <a:t>Muokkaa tekstin perustyylejä napsauttamalla</a:t>
            </a:r>
          </a:p>
        </p:txBody>
      </p:sp>
      <p:pic>
        <p:nvPicPr>
          <p:cNvPr id="2" name="Kuva 1">
            <a:extLst>
              <a:ext uri="{FF2B5EF4-FFF2-40B4-BE49-F238E27FC236}">
                <a16:creationId xmlns:a16="http://schemas.microsoft.com/office/drawing/2014/main" id="{A9A2AD09-BA16-0FB6-243B-A407D7919B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4492"/>
            <a:ext cx="12195482" cy="6843507"/>
          </a:xfrm>
          <a:prstGeom prst="rect">
            <a:avLst/>
          </a:prstGeom>
        </p:spPr>
      </p:pic>
      <p:pic>
        <p:nvPicPr>
          <p:cNvPr id="3" name="Kuva 2">
            <a:extLst>
              <a:ext uri="{FF2B5EF4-FFF2-40B4-BE49-F238E27FC236}">
                <a16:creationId xmlns:a16="http://schemas.microsoft.com/office/drawing/2014/main" id="{A24CA2BE-E21F-0F45-477C-C67A37637B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776" y="620688"/>
            <a:ext cx="3805268" cy="2149976"/>
          </a:xfrm>
          <a:prstGeom prst="rect">
            <a:avLst/>
          </a:prstGeom>
        </p:spPr>
      </p:pic>
    </p:spTree>
    <p:extLst>
      <p:ext uri="{BB962C8B-B14F-4D97-AF65-F5344CB8AC3E}">
        <p14:creationId xmlns:p14="http://schemas.microsoft.com/office/powerpoint/2010/main" val="2092108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Kansi alatunnisteella">
    <p:spTree>
      <p:nvGrpSpPr>
        <p:cNvPr id="1" name=""/>
        <p:cNvGrpSpPr/>
        <p:nvPr/>
      </p:nvGrpSpPr>
      <p:grpSpPr>
        <a:xfrm>
          <a:off x="0" y="0"/>
          <a:ext cx="0" cy="0"/>
          <a:chOff x="0" y="0"/>
          <a:chExt cx="0" cy="0"/>
        </a:xfrm>
      </p:grpSpPr>
      <p:pic>
        <p:nvPicPr>
          <p:cNvPr id="8" name="Kuva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1" name="Kuva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9" name="Päivämäärän paikkamerkki 3"/>
          <p:cNvSpPr>
            <a:spLocks noGrp="1"/>
          </p:cNvSpPr>
          <p:nvPr>
            <p:ph type="dt" sz="half" idx="10"/>
          </p:nvPr>
        </p:nvSpPr>
        <p:spPr>
          <a:xfrm>
            <a:off x="805405" y="6376244"/>
            <a:ext cx="2844800" cy="365125"/>
          </a:xfrm>
          <a:prstGeom prst="rect">
            <a:avLst/>
          </a:prstGeom>
        </p:spPr>
        <p:txBody>
          <a:bodyPr/>
          <a:lstStyle/>
          <a:p>
            <a:r>
              <a:rPr lang="fi-FI"/>
              <a:t>29.8.2024</a:t>
            </a:r>
            <a:endParaRPr lang="fi-FI" dirty="0"/>
          </a:p>
        </p:txBody>
      </p:sp>
      <p:sp>
        <p:nvSpPr>
          <p:cNvPr id="10" name="Alatunnisteen paikkamerkki 4"/>
          <p:cNvSpPr>
            <a:spLocks noGrp="1"/>
          </p:cNvSpPr>
          <p:nvPr>
            <p:ph type="ftr" sz="quarter" idx="11"/>
          </p:nvPr>
        </p:nvSpPr>
        <p:spPr>
          <a:xfrm>
            <a:off x="3650205" y="6373916"/>
            <a:ext cx="3860800" cy="365125"/>
          </a:xfrm>
          <a:prstGeom prst="rect">
            <a:avLst/>
          </a:prstGeom>
        </p:spPr>
        <p:txBody>
          <a:bodyPr/>
          <a:lstStyle>
            <a:lvl1pPr algn="l">
              <a:defRPr/>
            </a:lvl1pPr>
          </a:lstStyle>
          <a:p>
            <a:r>
              <a:rPr lang="fi-FI"/>
              <a:t>Lähde: Tela</a:t>
            </a:r>
            <a:endParaRPr lang="fi-FI" dirty="0"/>
          </a:p>
        </p:txBody>
      </p:sp>
      <p:sp>
        <p:nvSpPr>
          <p:cNvPr id="13" name="Otsikko 1"/>
          <p:cNvSpPr>
            <a:spLocks noGrp="1"/>
          </p:cNvSpPr>
          <p:nvPr>
            <p:ph type="ctrTitle"/>
          </p:nvPr>
        </p:nvSpPr>
        <p:spPr>
          <a:xfrm>
            <a:off x="816000" y="3189320"/>
            <a:ext cx="8352341" cy="1332000"/>
          </a:xfrm>
        </p:spPr>
        <p:txBody>
          <a:bodyPr/>
          <a:lstStyle>
            <a:lvl1pPr algn="l">
              <a:defRPr b="1"/>
            </a:lvl1pPr>
          </a:lstStyle>
          <a:p>
            <a:r>
              <a:rPr lang="fi-FI"/>
              <a:t>Muokkaa ots. perustyyl. napsautt.</a:t>
            </a:r>
            <a:endParaRPr lang="fi-FI" dirty="0"/>
          </a:p>
        </p:txBody>
      </p:sp>
      <p:sp>
        <p:nvSpPr>
          <p:cNvPr id="14"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pic>
        <p:nvPicPr>
          <p:cNvPr id="2" name="Kuva 1">
            <a:extLst>
              <a:ext uri="{FF2B5EF4-FFF2-40B4-BE49-F238E27FC236}">
                <a16:creationId xmlns:a16="http://schemas.microsoft.com/office/drawing/2014/main" id="{19F2FC7A-91D2-F153-2015-CF3226B877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3" name="Kuva 2">
            <a:extLst>
              <a:ext uri="{FF2B5EF4-FFF2-40B4-BE49-F238E27FC236}">
                <a16:creationId xmlns:a16="http://schemas.microsoft.com/office/drawing/2014/main" id="{8830A7D4-7373-02DF-87D1-29614E8A4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Tree>
    <p:extLst>
      <p:ext uri="{BB962C8B-B14F-4D97-AF65-F5344CB8AC3E}">
        <p14:creationId xmlns:p14="http://schemas.microsoft.com/office/powerpoint/2010/main" val="26941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ots. perustyyl. napsautt.</a:t>
            </a:r>
          </a:p>
        </p:txBody>
      </p:sp>
      <p:sp>
        <p:nvSpPr>
          <p:cNvPr id="3" name="Pystysuoran tekstin paikkamerkki 2"/>
          <p:cNvSpPr>
            <a:spLocks noGrp="1"/>
          </p:cNvSpPr>
          <p:nvPr>
            <p:ph type="body" orient="vert" idx="1"/>
          </p:nvPr>
        </p:nvSpPr>
        <p:spPr/>
        <p:txBody>
          <a:bodyPr vert="eaVert"/>
          <a:lstStyle>
            <a:lvl1pPr>
              <a:spcAft>
                <a:spcPts val="480"/>
              </a:spcAft>
              <a:defRPr/>
            </a:lvl1pPr>
            <a:lvl2pPr>
              <a:spcBef>
                <a:spcPts val="384"/>
              </a:spcBef>
              <a:defRPr/>
            </a:lvl2pPr>
            <a:lvl3pPr>
              <a:spcBef>
                <a:spcPts val="384"/>
              </a:spcBef>
              <a:defRPr/>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a:t>29.8.2024</a:t>
            </a:r>
            <a:endParaRPr lang="fi-FI" dirty="0"/>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425465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839200" y="274639"/>
            <a:ext cx="2743200" cy="5851525"/>
          </a:xfrm>
        </p:spPr>
        <p:txBody>
          <a:bodyPr vert="eaVert"/>
          <a:lstStyle>
            <a:lvl1pPr>
              <a:defRPr b="1"/>
            </a:lvl1pPr>
          </a:lstStyle>
          <a:p>
            <a:r>
              <a:rPr lang="fi-FI"/>
              <a:t>Muokkaa ots. perustyyl. napsautt.</a:t>
            </a:r>
          </a:p>
        </p:txBody>
      </p:sp>
      <p:sp>
        <p:nvSpPr>
          <p:cNvPr id="3" name="Pystysuoran tekstin paikkamerkki 2"/>
          <p:cNvSpPr>
            <a:spLocks noGrp="1"/>
          </p:cNvSpPr>
          <p:nvPr>
            <p:ph type="body" orient="vert" idx="1"/>
          </p:nvPr>
        </p:nvSpPr>
        <p:spPr>
          <a:xfrm>
            <a:off x="609600" y="274639"/>
            <a:ext cx="8026400" cy="5851525"/>
          </a:xfrm>
        </p:spPr>
        <p:txBody>
          <a:bodyPr vert="eaVert"/>
          <a:lstStyle>
            <a:lvl1pPr>
              <a:spcAft>
                <a:spcPts val="480"/>
              </a:spcAft>
              <a:defRPr/>
            </a:lvl1pPr>
            <a:lvl2pPr>
              <a:spcBef>
                <a:spcPts val="384"/>
              </a:spcBef>
              <a:defRPr/>
            </a:lvl2pPr>
            <a:lvl3pPr>
              <a:spcBef>
                <a:spcPts val="384"/>
              </a:spcBef>
              <a:defRPr/>
            </a:lvl3pPr>
            <a:lvl4pPr>
              <a:spcBef>
                <a:spcPts val="384"/>
              </a:spcBef>
              <a:defRPr/>
            </a:lvl4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a:t>29.8.2024</a:t>
            </a:r>
            <a:endParaRPr lang="fi-FI" dirty="0"/>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356905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Otsikkodi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E0064C-8375-CC9B-2186-CFF5A45407F7}"/>
              </a:ext>
            </a:extLst>
          </p:cNvPr>
          <p:cNvPicPr>
            <a:picLocks noChangeAspect="1"/>
          </p:cNvPicPr>
          <p:nvPr/>
        </p:nvPicPr>
        <p:blipFill rotWithShape="1">
          <a:blip r:embed="rId2"/>
          <a:srcRect l="37692" t="3578" r="-601" b="5890"/>
          <a:stretch/>
        </p:blipFill>
        <p:spPr>
          <a:xfrm>
            <a:off x="0" y="0"/>
            <a:ext cx="1655999" cy="6876000"/>
          </a:xfrm>
          <a:prstGeom prst="rect">
            <a:avLst/>
          </a:prstGeom>
        </p:spPr>
      </p:pic>
      <p:pic>
        <p:nvPicPr>
          <p:cNvPr id="11" name="Picture 10">
            <a:extLst>
              <a:ext uri="{FF2B5EF4-FFF2-40B4-BE49-F238E27FC236}">
                <a16:creationId xmlns:a16="http://schemas.microsoft.com/office/drawing/2014/main" id="{1A3786A8-B626-F0E4-9487-DF83CCA69F92}"/>
              </a:ext>
            </a:extLst>
          </p:cNvPr>
          <p:cNvPicPr>
            <a:picLocks noChangeAspect="1"/>
          </p:cNvPicPr>
          <p:nvPr/>
        </p:nvPicPr>
        <p:blipFill rotWithShape="1">
          <a:blip r:embed="rId3"/>
          <a:srcRect l="138" t="12884" r="34375" b="10145"/>
          <a:stretch/>
        </p:blipFill>
        <p:spPr>
          <a:xfrm>
            <a:off x="7992000" y="0"/>
            <a:ext cx="4212000" cy="6876000"/>
          </a:xfrm>
          <a:prstGeom prst="rect">
            <a:avLst/>
          </a:prstGeom>
        </p:spPr>
      </p:pic>
      <p:pic>
        <p:nvPicPr>
          <p:cNvPr id="12" name="Picture 11">
            <a:extLst>
              <a:ext uri="{FF2B5EF4-FFF2-40B4-BE49-F238E27FC236}">
                <a16:creationId xmlns:a16="http://schemas.microsoft.com/office/drawing/2014/main" id="{0B68FEFD-5C2D-49F2-1E26-AC5BB329CC3E}"/>
              </a:ext>
            </a:extLst>
          </p:cNvPr>
          <p:cNvPicPr>
            <a:picLocks noChangeAspect="1"/>
          </p:cNvPicPr>
          <p:nvPr/>
        </p:nvPicPr>
        <p:blipFill>
          <a:blip r:embed="rId4"/>
          <a:stretch>
            <a:fillRect/>
          </a:stretch>
        </p:blipFill>
        <p:spPr>
          <a:xfrm>
            <a:off x="4921648" y="4029143"/>
            <a:ext cx="1836640" cy="947944"/>
          </a:xfrm>
          <a:prstGeom prst="rect">
            <a:avLst/>
          </a:prstGeom>
        </p:spPr>
      </p:pic>
      <p:sp>
        <p:nvSpPr>
          <p:cNvPr id="14" name="Subtitle 2">
            <a:extLst>
              <a:ext uri="{FF2B5EF4-FFF2-40B4-BE49-F238E27FC236}">
                <a16:creationId xmlns:a16="http://schemas.microsoft.com/office/drawing/2014/main" id="{37743DA3-0160-620F-B69C-400398ABD5FB}"/>
              </a:ext>
            </a:extLst>
          </p:cNvPr>
          <p:cNvSpPr>
            <a:spLocks noGrp="1"/>
          </p:cNvSpPr>
          <p:nvPr>
            <p:ph type="subTitle" idx="1" hasCustomPrompt="1"/>
          </p:nvPr>
        </p:nvSpPr>
        <p:spPr>
          <a:xfrm>
            <a:off x="1524000" y="5784226"/>
            <a:ext cx="9144000" cy="4670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pv.kk.vvvv</a:t>
            </a:r>
            <a:endParaRPr lang="en-FI" dirty="0"/>
          </a:p>
        </p:txBody>
      </p:sp>
      <p:sp>
        <p:nvSpPr>
          <p:cNvPr id="15" name="Content Placeholder 42">
            <a:extLst>
              <a:ext uri="{FF2B5EF4-FFF2-40B4-BE49-F238E27FC236}">
                <a16:creationId xmlns:a16="http://schemas.microsoft.com/office/drawing/2014/main" id="{34D8DB8D-E6E3-439A-E2FA-F837F1DBF326}"/>
              </a:ext>
            </a:extLst>
          </p:cNvPr>
          <p:cNvSpPr>
            <a:spLocks noGrp="1"/>
          </p:cNvSpPr>
          <p:nvPr>
            <p:ph sz="quarter" idx="11"/>
          </p:nvPr>
        </p:nvSpPr>
        <p:spPr>
          <a:xfrm>
            <a:off x="1524000" y="6276788"/>
            <a:ext cx="9144000" cy="452438"/>
          </a:xfrm>
        </p:spPr>
        <p:txBody>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 name="Otsikko 1">
            <a:extLst>
              <a:ext uri="{FF2B5EF4-FFF2-40B4-BE49-F238E27FC236}">
                <a16:creationId xmlns:a16="http://schemas.microsoft.com/office/drawing/2014/main" id="{3C6ECEE9-38A1-C6DD-D83F-1367F2D594B3}"/>
              </a:ext>
            </a:extLst>
          </p:cNvPr>
          <p:cNvSpPr>
            <a:spLocks noGrp="1"/>
          </p:cNvSpPr>
          <p:nvPr>
            <p:ph type="title"/>
          </p:nvPr>
        </p:nvSpPr>
        <p:spPr/>
        <p:txBody>
          <a:bodyPr/>
          <a:lstStyle/>
          <a:p>
            <a:r>
              <a:rPr lang="fi-FI"/>
              <a:t>Muokkaa ots. perustyyl. napsautt.</a:t>
            </a:r>
          </a:p>
        </p:txBody>
      </p:sp>
      <p:pic>
        <p:nvPicPr>
          <p:cNvPr id="3" name="Picture 9">
            <a:extLst>
              <a:ext uri="{FF2B5EF4-FFF2-40B4-BE49-F238E27FC236}">
                <a16:creationId xmlns:a16="http://schemas.microsoft.com/office/drawing/2014/main" id="{C8BACD27-BE76-F6AC-C487-CA4255DC278D}"/>
              </a:ext>
            </a:extLst>
          </p:cNvPr>
          <p:cNvPicPr>
            <a:picLocks noChangeAspect="1"/>
          </p:cNvPicPr>
          <p:nvPr userDrawn="1"/>
        </p:nvPicPr>
        <p:blipFill rotWithShape="1">
          <a:blip r:embed="rId2"/>
          <a:srcRect l="37692" t="3578" r="-601" b="5890"/>
          <a:stretch/>
        </p:blipFill>
        <p:spPr>
          <a:xfrm>
            <a:off x="0" y="0"/>
            <a:ext cx="1655999" cy="6876000"/>
          </a:xfrm>
          <a:prstGeom prst="rect">
            <a:avLst/>
          </a:prstGeom>
        </p:spPr>
      </p:pic>
      <p:pic>
        <p:nvPicPr>
          <p:cNvPr id="4" name="Picture 10">
            <a:extLst>
              <a:ext uri="{FF2B5EF4-FFF2-40B4-BE49-F238E27FC236}">
                <a16:creationId xmlns:a16="http://schemas.microsoft.com/office/drawing/2014/main" id="{CA70425B-4EA3-0AD6-7FEB-6B0566AA1C3E}"/>
              </a:ext>
            </a:extLst>
          </p:cNvPr>
          <p:cNvPicPr>
            <a:picLocks noChangeAspect="1"/>
          </p:cNvPicPr>
          <p:nvPr userDrawn="1"/>
        </p:nvPicPr>
        <p:blipFill rotWithShape="1">
          <a:blip r:embed="rId3"/>
          <a:srcRect l="138" t="12884" r="34375" b="10145"/>
          <a:stretch/>
        </p:blipFill>
        <p:spPr>
          <a:xfrm>
            <a:off x="7992000" y="0"/>
            <a:ext cx="4212000" cy="6876000"/>
          </a:xfrm>
          <a:prstGeom prst="rect">
            <a:avLst/>
          </a:prstGeom>
        </p:spPr>
      </p:pic>
      <p:pic>
        <p:nvPicPr>
          <p:cNvPr id="5" name="Picture 11">
            <a:extLst>
              <a:ext uri="{FF2B5EF4-FFF2-40B4-BE49-F238E27FC236}">
                <a16:creationId xmlns:a16="http://schemas.microsoft.com/office/drawing/2014/main" id="{D32F941D-56F9-E88E-FC94-38B167916625}"/>
              </a:ext>
            </a:extLst>
          </p:cNvPr>
          <p:cNvPicPr>
            <a:picLocks noChangeAspect="1"/>
          </p:cNvPicPr>
          <p:nvPr userDrawn="1"/>
        </p:nvPicPr>
        <p:blipFill>
          <a:blip r:embed="rId4"/>
          <a:stretch>
            <a:fillRect/>
          </a:stretch>
        </p:blipFill>
        <p:spPr>
          <a:xfrm>
            <a:off x="4921648" y="4029143"/>
            <a:ext cx="1836640" cy="947944"/>
          </a:xfrm>
          <a:prstGeom prst="rect">
            <a:avLst/>
          </a:prstGeom>
        </p:spPr>
      </p:pic>
    </p:spTree>
    <p:extLst>
      <p:ext uri="{BB962C8B-B14F-4D97-AF65-F5344CB8AC3E}">
        <p14:creationId xmlns:p14="http://schemas.microsoft.com/office/powerpoint/2010/main" val="2467682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Kansi">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8"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9"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1330599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Kansi alatunnisteell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1" name="Kuva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9" name="Päivämäärän paikkamerkki 3"/>
          <p:cNvSpPr>
            <a:spLocks noGrp="1"/>
          </p:cNvSpPr>
          <p:nvPr>
            <p:ph type="dt" sz="half" idx="10"/>
          </p:nvPr>
        </p:nvSpPr>
        <p:spPr>
          <a:xfrm>
            <a:off x="805405" y="6376244"/>
            <a:ext cx="2844800" cy="365125"/>
          </a:xfrm>
          <a:prstGeom prst="rect">
            <a:avLst/>
          </a:prstGeom>
        </p:spPr>
        <p:txBody>
          <a:bodyPr/>
          <a:lstStyle/>
          <a:p>
            <a:r>
              <a:rPr lang="fi-FI"/>
              <a:t>29.8.2024</a:t>
            </a:r>
            <a:endParaRPr lang="fi-FI" dirty="0"/>
          </a:p>
        </p:txBody>
      </p:sp>
      <p:sp>
        <p:nvSpPr>
          <p:cNvPr id="10" name="Alatunnisteen paikkamerkki 4"/>
          <p:cNvSpPr>
            <a:spLocks noGrp="1"/>
          </p:cNvSpPr>
          <p:nvPr>
            <p:ph type="ftr" sz="quarter" idx="11"/>
          </p:nvPr>
        </p:nvSpPr>
        <p:spPr>
          <a:xfrm>
            <a:off x="3650205" y="6373916"/>
            <a:ext cx="3860800" cy="365125"/>
          </a:xfrm>
          <a:prstGeom prst="rect">
            <a:avLst/>
          </a:prstGeom>
        </p:spPr>
        <p:txBody>
          <a:bodyPr/>
          <a:lstStyle>
            <a:lvl1pPr algn="l">
              <a:defRPr/>
            </a:lvl1pPr>
          </a:lstStyle>
          <a:p>
            <a:r>
              <a:rPr lang="fi-FI"/>
              <a:t>Lähde: Tela</a:t>
            </a:r>
            <a:endParaRPr lang="fi-FI" dirty="0"/>
          </a:p>
        </p:txBody>
      </p:sp>
      <p:sp>
        <p:nvSpPr>
          <p:cNvPr id="13"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14"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3775279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Väliotsikk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54" y="1"/>
            <a:ext cx="12221309" cy="6858000"/>
          </a:xfrm>
          <a:prstGeom prst="rect">
            <a:avLst/>
          </a:prstGeom>
        </p:spPr>
      </p:pic>
      <p:sp>
        <p:nvSpPr>
          <p:cNvPr id="6" name="Otsikko 1"/>
          <p:cNvSpPr>
            <a:spLocks noGrp="1"/>
          </p:cNvSpPr>
          <p:nvPr>
            <p:ph type="ctrTitle"/>
          </p:nvPr>
        </p:nvSpPr>
        <p:spPr>
          <a:xfrm>
            <a:off x="1919830" y="2708920"/>
            <a:ext cx="8352341" cy="1332000"/>
          </a:xfrm>
        </p:spPr>
        <p:txBody>
          <a:bodyPr/>
          <a:lstStyle>
            <a:lvl1pPr algn="ctr">
              <a:defRPr b="1"/>
            </a:lvl1pPr>
          </a:lstStyle>
          <a:p>
            <a:r>
              <a:rPr lang="fi-FI" dirty="0"/>
              <a:t>Muokkaa perustyylejä naps.</a:t>
            </a:r>
          </a:p>
        </p:txBody>
      </p:sp>
      <p:sp>
        <p:nvSpPr>
          <p:cNvPr id="7" name="Alaotsikko 2"/>
          <p:cNvSpPr>
            <a:spLocks noGrp="1"/>
          </p:cNvSpPr>
          <p:nvPr>
            <p:ph type="subTitle" idx="1" hasCustomPrompt="1"/>
          </p:nvPr>
        </p:nvSpPr>
        <p:spPr>
          <a:xfrm>
            <a:off x="1919830" y="4040920"/>
            <a:ext cx="8352341" cy="1355952"/>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20635670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Kolme pointti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p:txBody>
          <a:bodyPr/>
          <a:lstStyle/>
          <a:p>
            <a:r>
              <a:rPr lang="fi-FI"/>
              <a:t>29.8.2024</a:t>
            </a:r>
            <a:endParaRPr lang="fi-FI" dirty="0"/>
          </a:p>
        </p:txBody>
      </p:sp>
      <p:sp>
        <p:nvSpPr>
          <p:cNvPr id="4" name="Alatunnisteen paikkamerkki 3"/>
          <p:cNvSpPr>
            <a:spLocks noGrp="1"/>
          </p:cNvSpPr>
          <p:nvPr>
            <p:ph type="ftr" sz="quarter" idx="11"/>
          </p:nvPr>
        </p:nvSpPr>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1752600"/>
            <a:ext cx="10972800" cy="4419600"/>
          </a:xfrm>
        </p:spPr>
        <p:txBody>
          <a:bodyPr>
            <a:normAutofit/>
          </a:bodyPr>
          <a:lstStyle>
            <a:lvl1pPr marL="914400" indent="-914400">
              <a:lnSpc>
                <a:spcPts val="5000"/>
              </a:lnSpc>
              <a:buFont typeface="+mj-lt"/>
              <a:buAutoNum type="arabicPeriod"/>
              <a:defRPr sz="4800" b="1" kern="1200" spc="-80" baseline="0">
                <a:solidFill>
                  <a:schemeClr val="accent2"/>
                </a:solidFill>
              </a:defRPr>
            </a:lvl1pPr>
          </a:lstStyle>
          <a:p>
            <a:r>
              <a:rPr lang="fi-FI" dirty="0"/>
              <a:t>Kolme pointtia</a:t>
            </a:r>
            <a:br>
              <a:rPr lang="fi-FI" dirty="0"/>
            </a:br>
            <a:r>
              <a:rPr lang="fi-FI" dirty="0" err="1"/>
              <a:t>sdfsdfsf</a:t>
            </a:r>
            <a:endParaRPr lang="fi-FI" dirty="0"/>
          </a:p>
        </p:txBody>
      </p:sp>
    </p:spTree>
    <p:extLst>
      <p:ext uri="{BB962C8B-B14F-4D97-AF65-F5344CB8AC3E}">
        <p14:creationId xmlns:p14="http://schemas.microsoft.com/office/powerpoint/2010/main" val="13931690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itaatti">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29.8.2024</a:t>
            </a:r>
            <a:endParaRPr lang="fi-FI" dirty="0"/>
          </a:p>
        </p:txBody>
      </p:sp>
      <p:sp>
        <p:nvSpPr>
          <p:cNvPr id="4" name="Alatunnisteen paikkamerkki 3"/>
          <p:cNvSpPr>
            <a:spLocks noGrp="1"/>
          </p:cNvSpPr>
          <p:nvPr>
            <p:ph type="ftr" sz="quarter" idx="11"/>
          </p:nvPr>
        </p:nvSpPr>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620688"/>
            <a:ext cx="10972800" cy="5328592"/>
          </a:xfrm>
        </p:spPr>
        <p:txBody>
          <a:bodyPr anchor="ctr" anchorCtr="0">
            <a:normAutofit/>
          </a:bodyPr>
          <a:lstStyle>
            <a:lvl1pPr marL="0" indent="0" algn="ctr">
              <a:lnSpc>
                <a:spcPts val="5000"/>
              </a:lnSpc>
              <a:buFont typeface="+mj-lt"/>
              <a:buNone/>
              <a:defRPr sz="4800" b="1" kern="1200" spc="-80" baseline="0">
                <a:solidFill>
                  <a:schemeClr val="accent2"/>
                </a:solidFill>
              </a:defRPr>
            </a:lvl1pPr>
          </a:lstStyle>
          <a:p>
            <a:r>
              <a:rPr lang="fi-FI" dirty="0"/>
              <a:t>”Lisää sitaatti tähän.”</a:t>
            </a:r>
          </a:p>
        </p:txBody>
      </p:sp>
    </p:spTree>
    <p:extLst>
      <p:ext uri="{BB962C8B-B14F-4D97-AF65-F5344CB8AC3E}">
        <p14:creationId xmlns:p14="http://schemas.microsoft.com/office/powerpoint/2010/main" val="1808353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ekstikappale">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a:xfrm>
            <a:off x="1619019" y="6376244"/>
            <a:ext cx="1404640" cy="365125"/>
          </a:xfrm>
        </p:spPr>
        <p:txBody>
          <a:bodyPr/>
          <a:lstStyle/>
          <a:p>
            <a:r>
              <a:rPr lang="fi-FI"/>
              <a:t>29.8.2024</a:t>
            </a:r>
            <a:endParaRPr lang="fi-FI" dirty="0"/>
          </a:p>
        </p:txBody>
      </p:sp>
      <p:sp>
        <p:nvSpPr>
          <p:cNvPr id="4" name="Alatunnisteen paikkamerkki 3"/>
          <p:cNvSpPr>
            <a:spLocks noGrp="1"/>
          </p:cNvSpPr>
          <p:nvPr>
            <p:ph type="ftr" sz="quarter" idx="11"/>
          </p:nvPr>
        </p:nvSpPr>
        <p:spPr>
          <a:xfrm>
            <a:off x="3028061" y="6373916"/>
            <a:ext cx="3860800" cy="365125"/>
          </a:xfrm>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2"/>
          <p:cNvSpPr>
            <a:spLocks noGrp="1"/>
          </p:cNvSpPr>
          <p:nvPr>
            <p:ph idx="1" hasCustomPrompt="1"/>
          </p:nvPr>
        </p:nvSpPr>
        <p:spPr>
          <a:xfrm>
            <a:off x="609600" y="1600201"/>
            <a:ext cx="10972800" cy="4277072"/>
          </a:xfrm>
        </p:spPr>
        <p:txBody>
          <a:bodyPr>
            <a:normAutofit/>
          </a:bodyPr>
          <a:lstStyle>
            <a:lvl1pPr marL="0" indent="0">
              <a:spcAft>
                <a:spcPts val="480"/>
              </a:spcAft>
              <a:buNone/>
              <a:defRPr sz="2400" baseline="0"/>
            </a:lvl1pPr>
            <a:lvl2pPr marL="457200" indent="0">
              <a:spcBef>
                <a:spcPts val="0"/>
              </a:spcBef>
              <a:spcAft>
                <a:spcPts val="384"/>
              </a:spcAft>
              <a:buNone/>
              <a:defRPr/>
            </a:lvl2pPr>
            <a:lvl3pPr marL="914400" indent="0">
              <a:spcBef>
                <a:spcPts val="100"/>
              </a:spcBef>
              <a:spcAft>
                <a:spcPts val="384"/>
              </a:spcAft>
              <a:buNone/>
              <a:defRPr/>
            </a:lvl3pPr>
            <a:lvl4pPr marL="1371600" indent="0">
              <a:spcBef>
                <a:spcPts val="100"/>
              </a:spcBef>
              <a:spcAft>
                <a:spcPts val="384"/>
              </a:spcAft>
              <a:buNone/>
              <a:defRPr/>
            </a:lvl4pPr>
            <a:lvl5pPr marL="1828800" indent="0">
              <a:spcBef>
                <a:spcPts val="100"/>
              </a:spcBef>
              <a:spcAft>
                <a:spcPts val="384"/>
              </a:spcAft>
              <a:buNone/>
              <a:defRPr/>
            </a:lvl5pPr>
          </a:lstStyle>
          <a:p>
            <a:pPr lvl="0"/>
            <a:r>
              <a:rPr lang="fi-FI" dirty="0"/>
              <a:t>Teksti ilman listapallukoita. Kirjoita teksti kappalemuotoon.</a:t>
            </a:r>
          </a:p>
        </p:txBody>
      </p:sp>
    </p:spTree>
    <p:extLst>
      <p:ext uri="{BB962C8B-B14F-4D97-AF65-F5344CB8AC3E}">
        <p14:creationId xmlns:p14="http://schemas.microsoft.com/office/powerpoint/2010/main" val="791002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Korostelappu, violet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29.8.2024</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2060848"/>
            <a:ext cx="5486400" cy="3672408"/>
          </a:xfrm>
          <a:prstGeom prst="foldedCorner">
            <a:avLst/>
          </a:prstGeom>
          <a:solidFill>
            <a:schemeClr val="accent2"/>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8"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04330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Väliotsikko">
    <p:spTree>
      <p:nvGrpSpPr>
        <p:cNvPr id="1" name=""/>
        <p:cNvGrpSpPr/>
        <p:nvPr/>
      </p:nvGrpSpPr>
      <p:grpSpPr>
        <a:xfrm>
          <a:off x="0" y="0"/>
          <a:ext cx="0" cy="0"/>
          <a:chOff x="0" y="0"/>
          <a:chExt cx="0" cy="0"/>
        </a:xfrm>
      </p:grpSpPr>
      <p:pic>
        <p:nvPicPr>
          <p:cNvPr id="5" name="Kuv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54" y="1"/>
            <a:ext cx="12221309" cy="6858000"/>
          </a:xfrm>
          <a:prstGeom prst="rect">
            <a:avLst/>
          </a:prstGeom>
        </p:spPr>
      </p:pic>
      <p:sp>
        <p:nvSpPr>
          <p:cNvPr id="6" name="Otsikko 1"/>
          <p:cNvSpPr>
            <a:spLocks noGrp="1"/>
          </p:cNvSpPr>
          <p:nvPr>
            <p:ph type="ctrTitle"/>
          </p:nvPr>
        </p:nvSpPr>
        <p:spPr>
          <a:xfrm>
            <a:off x="1919830" y="2708920"/>
            <a:ext cx="8352341" cy="1332000"/>
          </a:xfrm>
        </p:spPr>
        <p:txBody>
          <a:bodyPr/>
          <a:lstStyle>
            <a:lvl1pPr algn="ctr">
              <a:defRPr b="1"/>
            </a:lvl1pPr>
          </a:lstStyle>
          <a:p>
            <a:r>
              <a:rPr lang="fi-FI"/>
              <a:t>Muokkaa ots. perustyyl. napsautt.</a:t>
            </a:r>
            <a:endParaRPr lang="fi-FI" dirty="0"/>
          </a:p>
        </p:txBody>
      </p:sp>
      <p:sp>
        <p:nvSpPr>
          <p:cNvPr id="7" name="Alaotsikko 2"/>
          <p:cNvSpPr>
            <a:spLocks noGrp="1"/>
          </p:cNvSpPr>
          <p:nvPr>
            <p:ph type="subTitle" idx="1" hasCustomPrompt="1"/>
          </p:nvPr>
        </p:nvSpPr>
        <p:spPr>
          <a:xfrm>
            <a:off x="1919830" y="4040920"/>
            <a:ext cx="8352341" cy="1355952"/>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pic>
        <p:nvPicPr>
          <p:cNvPr id="2" name="Kuva 1">
            <a:extLst>
              <a:ext uri="{FF2B5EF4-FFF2-40B4-BE49-F238E27FC236}">
                <a16:creationId xmlns:a16="http://schemas.microsoft.com/office/drawing/2014/main" id="{6222EF7B-B20A-BF79-1AB6-E1DAF19811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54" y="1"/>
            <a:ext cx="12221309" cy="6858000"/>
          </a:xfrm>
          <a:prstGeom prst="rect">
            <a:avLst/>
          </a:prstGeom>
        </p:spPr>
      </p:pic>
    </p:spTree>
    <p:extLst>
      <p:ext uri="{BB962C8B-B14F-4D97-AF65-F5344CB8AC3E}">
        <p14:creationId xmlns:p14="http://schemas.microsoft.com/office/powerpoint/2010/main" val="4025253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Korostelappu, sininen">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29.8.2024</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Taitettu kulma 15"/>
          <p:cNvSpPr/>
          <p:nvPr userDrawn="1"/>
        </p:nvSpPr>
        <p:spPr>
          <a:xfrm>
            <a:off x="609600" y="1988840"/>
            <a:ext cx="5486400" cy="3672408"/>
          </a:xfrm>
          <a:prstGeom prst="foldedCorner">
            <a:avLst/>
          </a:prstGeom>
          <a:solidFill>
            <a:schemeClr val="accent3"/>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7"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9"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5775324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Korostelappu, vihreä">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äivämäärän paikkamerkki 2"/>
          <p:cNvSpPr>
            <a:spLocks noGrp="1"/>
          </p:cNvSpPr>
          <p:nvPr>
            <p:ph type="dt" sz="half" idx="10"/>
          </p:nvPr>
        </p:nvSpPr>
        <p:spPr/>
        <p:txBody>
          <a:bodyPr/>
          <a:lstStyle/>
          <a:p>
            <a:r>
              <a:rPr lang="fi-FI"/>
              <a:t>29.8.2024</a:t>
            </a:r>
            <a:endParaRPr lang="fi-FI" dirty="0"/>
          </a:p>
        </p:txBody>
      </p:sp>
      <p:sp>
        <p:nvSpPr>
          <p:cNvPr id="4" name="Alatunnisteen paikkamerkki 3"/>
          <p:cNvSpPr>
            <a:spLocks noGrp="1"/>
          </p:cNvSpPr>
          <p:nvPr>
            <p:ph type="ftr" sz="quarter" idx="11"/>
          </p:nvPr>
        </p:nvSpPr>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7" name="Taitettu kulma 6"/>
          <p:cNvSpPr/>
          <p:nvPr userDrawn="1"/>
        </p:nvSpPr>
        <p:spPr>
          <a:xfrm>
            <a:off x="609600" y="1988840"/>
            <a:ext cx="5486400" cy="3672408"/>
          </a:xfrm>
          <a:prstGeom prst="foldedCorner">
            <a:avLst/>
          </a:prstGeom>
          <a:solidFill>
            <a:schemeClr val="accent5"/>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8"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0"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6693137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Korostelappu, oranss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29.8.2024</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1988840"/>
            <a:ext cx="5486400" cy="3672408"/>
          </a:xfrm>
          <a:prstGeom prst="foldedCorner">
            <a:avLst/>
          </a:prstGeom>
          <a:solidFill>
            <a:schemeClr val="accent1"/>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7"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771005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Neljä pisar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a:t>29.8.2024</a:t>
            </a:r>
            <a:endParaRPr lang="fi-FI" dirty="0"/>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Kyynel 15"/>
          <p:cNvSpPr/>
          <p:nvPr userDrawn="1"/>
        </p:nvSpPr>
        <p:spPr>
          <a:xfrm rot="8115556">
            <a:off x="6288397" y="1316027"/>
            <a:ext cx="1965285" cy="1963238"/>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18" name="Kyynel 17"/>
          <p:cNvSpPr/>
          <p:nvPr userDrawn="1"/>
        </p:nvSpPr>
        <p:spPr>
          <a:xfrm rot="13281518">
            <a:off x="8050937" y="2791649"/>
            <a:ext cx="1962000" cy="196200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0" name="Kyynel 19"/>
          <p:cNvSpPr/>
          <p:nvPr userDrawn="1"/>
        </p:nvSpPr>
        <p:spPr>
          <a:xfrm rot="18822387">
            <a:off x="6290039" y="4373378"/>
            <a:ext cx="1962000" cy="1962000"/>
          </a:xfrm>
          <a:prstGeom prst="teardrop">
            <a:avLst/>
          </a:prstGeom>
          <a:solidFill>
            <a:srgbClr val="F7D1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1" name="Kyynel 20"/>
          <p:cNvSpPr/>
          <p:nvPr userDrawn="1"/>
        </p:nvSpPr>
        <p:spPr>
          <a:xfrm rot="2700000">
            <a:off x="1947664" y="1879422"/>
            <a:ext cx="3772800" cy="37728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2" name="Tekstin paikkamerkki 25"/>
          <p:cNvSpPr>
            <a:spLocks noGrp="1"/>
          </p:cNvSpPr>
          <p:nvPr>
            <p:ph type="body" sz="quarter" idx="13" hasCustomPrompt="1"/>
          </p:nvPr>
        </p:nvSpPr>
        <p:spPr>
          <a:xfrm>
            <a:off x="2330574" y="2780928"/>
            <a:ext cx="2973338" cy="1774196"/>
          </a:xfrm>
        </p:spPr>
        <p:txBody>
          <a:bodyPr anchor="ctr" anchorCtr="0">
            <a:normAutofit/>
          </a:bodyPr>
          <a:lstStyle>
            <a:lvl1pPr marL="0" indent="0" algn="ctr">
              <a:buNone/>
              <a:defRPr sz="1800" b="1">
                <a:solidFill>
                  <a:schemeClr val="bg1"/>
                </a:solidFill>
              </a:defRPr>
            </a:lvl1pPr>
          </a:lstStyle>
          <a:p>
            <a:pPr lvl="0"/>
            <a:r>
              <a:rPr lang="fi-FI" dirty="0"/>
              <a:t>Tekstiä</a:t>
            </a:r>
          </a:p>
        </p:txBody>
      </p:sp>
      <p:sp>
        <p:nvSpPr>
          <p:cNvPr id="23" name="Tekstin paikkamerkki 25"/>
          <p:cNvSpPr>
            <a:spLocks noGrp="1"/>
          </p:cNvSpPr>
          <p:nvPr>
            <p:ph type="body" sz="quarter" idx="14" hasCustomPrompt="1"/>
          </p:nvPr>
        </p:nvSpPr>
        <p:spPr>
          <a:xfrm>
            <a:off x="8052285" y="3251748"/>
            <a:ext cx="1899365" cy="1079252"/>
          </a:xfrm>
        </p:spPr>
        <p:txBody>
          <a:bodyPr anchor="ctr" anchorCtr="0">
            <a:normAutofit/>
          </a:bodyPr>
          <a:lstStyle>
            <a:lvl1pPr marL="0" indent="0" algn="ctr">
              <a:buNone/>
              <a:defRPr sz="1800" b="1"/>
            </a:lvl1pPr>
          </a:lstStyle>
          <a:p>
            <a:pPr lvl="0"/>
            <a:r>
              <a:rPr lang="fi-FI" dirty="0"/>
              <a:t>Tekstiä</a:t>
            </a:r>
          </a:p>
        </p:txBody>
      </p:sp>
      <p:sp>
        <p:nvSpPr>
          <p:cNvPr id="24" name="Tekstin paikkamerkki 25"/>
          <p:cNvSpPr>
            <a:spLocks noGrp="1"/>
          </p:cNvSpPr>
          <p:nvPr>
            <p:ph type="body" sz="quarter" idx="15" hasCustomPrompt="1"/>
          </p:nvPr>
        </p:nvSpPr>
        <p:spPr>
          <a:xfrm>
            <a:off x="6321357" y="1700808"/>
            <a:ext cx="1899365" cy="1079252"/>
          </a:xfrm>
        </p:spPr>
        <p:txBody>
          <a:bodyPr anchor="ctr" anchorCtr="0">
            <a:normAutofit/>
          </a:bodyPr>
          <a:lstStyle>
            <a:lvl1pPr marL="0" indent="0" algn="ctr">
              <a:buNone/>
              <a:defRPr sz="1800" b="1"/>
            </a:lvl1pPr>
          </a:lstStyle>
          <a:p>
            <a:pPr lvl="0"/>
            <a:r>
              <a:rPr lang="fi-FI" dirty="0"/>
              <a:t>Tekstiä</a:t>
            </a:r>
          </a:p>
        </p:txBody>
      </p:sp>
      <p:sp>
        <p:nvSpPr>
          <p:cNvPr id="25" name="Tekstin paikkamerkki 25"/>
          <p:cNvSpPr>
            <a:spLocks noGrp="1"/>
          </p:cNvSpPr>
          <p:nvPr>
            <p:ph type="body" sz="quarter" idx="16" hasCustomPrompt="1"/>
          </p:nvPr>
        </p:nvSpPr>
        <p:spPr>
          <a:xfrm>
            <a:off x="6321357" y="4817499"/>
            <a:ext cx="1899365" cy="1079252"/>
          </a:xfrm>
        </p:spPr>
        <p:txBody>
          <a:bodyPr anchor="ctr" anchorCtr="0">
            <a:normAutofit/>
          </a:bodyPr>
          <a:lstStyle>
            <a:lvl1pPr marL="0" indent="0" algn="ctr">
              <a:buNone/>
              <a:defRPr sz="1800" b="1"/>
            </a:lvl1pPr>
          </a:lstStyle>
          <a:p>
            <a:pPr lvl="0"/>
            <a:r>
              <a:rPr lang="fi-FI" dirty="0"/>
              <a:t>Tekstiä</a:t>
            </a:r>
          </a:p>
        </p:txBody>
      </p:sp>
    </p:spTree>
    <p:extLst>
      <p:ext uri="{BB962C8B-B14F-4D97-AF65-F5344CB8AC3E}">
        <p14:creationId xmlns:p14="http://schemas.microsoft.com/office/powerpoint/2010/main" val="15776150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Lopetusdi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4492"/>
            <a:ext cx="12195482" cy="6843507"/>
          </a:xfrm>
          <a:prstGeom prst="rect">
            <a:avLst/>
          </a:prstGeom>
        </p:spPr>
      </p:pic>
      <p:pic>
        <p:nvPicPr>
          <p:cNvPr id="8" name="Kuva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776" y="620688"/>
            <a:ext cx="3805268" cy="2149976"/>
          </a:xfrm>
          <a:prstGeom prst="rect">
            <a:avLst/>
          </a:prstGeom>
        </p:spPr>
      </p:pic>
      <p:sp>
        <p:nvSpPr>
          <p:cNvPr id="5" name="Tekstin paikkamerkki 6"/>
          <p:cNvSpPr>
            <a:spLocks noGrp="1"/>
          </p:cNvSpPr>
          <p:nvPr>
            <p:ph type="body" sz="quarter" idx="13"/>
          </p:nvPr>
        </p:nvSpPr>
        <p:spPr>
          <a:xfrm>
            <a:off x="4013400" y="3861048"/>
            <a:ext cx="4194835" cy="1584176"/>
          </a:xfrm>
        </p:spPr>
        <p:txBody>
          <a:bodyPr>
            <a:normAutofit/>
          </a:bodyPr>
          <a:lstStyle>
            <a:lvl1pPr marL="0" indent="0" algn="ctr">
              <a:spcBef>
                <a:spcPts val="0"/>
              </a:spcBef>
              <a:spcAft>
                <a:spcPts val="1800"/>
              </a:spcAft>
              <a:buNone/>
              <a:defRPr sz="1800" b="1"/>
            </a:lvl1pPr>
          </a:lstStyle>
          <a:p>
            <a:pPr lvl="0"/>
            <a:r>
              <a:rPr lang="fi-FI" dirty="0"/>
              <a:t>Muokkaa tekstin perustyylejä napsauttamalla</a:t>
            </a:r>
          </a:p>
        </p:txBody>
      </p:sp>
    </p:spTree>
    <p:extLst>
      <p:ext uri="{BB962C8B-B14F-4D97-AF65-F5344CB8AC3E}">
        <p14:creationId xmlns:p14="http://schemas.microsoft.com/office/powerpoint/2010/main" val="9963518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Otsikkodi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E0064C-8375-CC9B-2186-CFF5A45407F7}"/>
              </a:ext>
            </a:extLst>
          </p:cNvPr>
          <p:cNvPicPr>
            <a:picLocks noChangeAspect="1"/>
          </p:cNvPicPr>
          <p:nvPr userDrawn="1"/>
        </p:nvPicPr>
        <p:blipFill rotWithShape="1">
          <a:blip r:embed="rId2"/>
          <a:srcRect l="37692" t="3578" r="-601" b="5890"/>
          <a:stretch/>
        </p:blipFill>
        <p:spPr>
          <a:xfrm>
            <a:off x="0" y="0"/>
            <a:ext cx="1655999" cy="6876000"/>
          </a:xfrm>
          <a:prstGeom prst="rect">
            <a:avLst/>
          </a:prstGeom>
        </p:spPr>
      </p:pic>
      <p:pic>
        <p:nvPicPr>
          <p:cNvPr id="11" name="Picture 10">
            <a:extLst>
              <a:ext uri="{FF2B5EF4-FFF2-40B4-BE49-F238E27FC236}">
                <a16:creationId xmlns:a16="http://schemas.microsoft.com/office/drawing/2014/main" id="{1A3786A8-B626-F0E4-9487-DF83CCA69F92}"/>
              </a:ext>
            </a:extLst>
          </p:cNvPr>
          <p:cNvPicPr>
            <a:picLocks noChangeAspect="1"/>
          </p:cNvPicPr>
          <p:nvPr userDrawn="1"/>
        </p:nvPicPr>
        <p:blipFill rotWithShape="1">
          <a:blip r:embed="rId3"/>
          <a:srcRect l="138" t="12884" r="34375" b="10145"/>
          <a:stretch/>
        </p:blipFill>
        <p:spPr>
          <a:xfrm>
            <a:off x="7992000" y="0"/>
            <a:ext cx="4212000" cy="6876000"/>
          </a:xfrm>
          <a:prstGeom prst="rect">
            <a:avLst/>
          </a:prstGeom>
        </p:spPr>
      </p:pic>
      <p:pic>
        <p:nvPicPr>
          <p:cNvPr id="12" name="Picture 11">
            <a:extLst>
              <a:ext uri="{FF2B5EF4-FFF2-40B4-BE49-F238E27FC236}">
                <a16:creationId xmlns:a16="http://schemas.microsoft.com/office/drawing/2014/main" id="{0B68FEFD-5C2D-49F2-1E26-AC5BB329CC3E}"/>
              </a:ext>
            </a:extLst>
          </p:cNvPr>
          <p:cNvPicPr>
            <a:picLocks noChangeAspect="1"/>
          </p:cNvPicPr>
          <p:nvPr userDrawn="1"/>
        </p:nvPicPr>
        <p:blipFill>
          <a:blip r:embed="rId4"/>
          <a:stretch>
            <a:fillRect/>
          </a:stretch>
        </p:blipFill>
        <p:spPr>
          <a:xfrm>
            <a:off x="4921648" y="4029143"/>
            <a:ext cx="1836640" cy="947944"/>
          </a:xfrm>
          <a:prstGeom prst="rect">
            <a:avLst/>
          </a:prstGeom>
        </p:spPr>
      </p:pic>
      <p:sp>
        <p:nvSpPr>
          <p:cNvPr id="14" name="Subtitle 2">
            <a:extLst>
              <a:ext uri="{FF2B5EF4-FFF2-40B4-BE49-F238E27FC236}">
                <a16:creationId xmlns:a16="http://schemas.microsoft.com/office/drawing/2014/main" id="{37743DA3-0160-620F-B69C-400398ABD5FB}"/>
              </a:ext>
            </a:extLst>
          </p:cNvPr>
          <p:cNvSpPr>
            <a:spLocks noGrp="1"/>
          </p:cNvSpPr>
          <p:nvPr>
            <p:ph type="subTitle" idx="1" hasCustomPrompt="1"/>
          </p:nvPr>
        </p:nvSpPr>
        <p:spPr>
          <a:xfrm>
            <a:off x="1524000" y="5784226"/>
            <a:ext cx="9144000" cy="4670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pv.kk.vvvv</a:t>
            </a:r>
            <a:endParaRPr lang="en-FI" dirty="0"/>
          </a:p>
        </p:txBody>
      </p:sp>
      <p:sp>
        <p:nvSpPr>
          <p:cNvPr id="15" name="Content Placeholder 42">
            <a:extLst>
              <a:ext uri="{FF2B5EF4-FFF2-40B4-BE49-F238E27FC236}">
                <a16:creationId xmlns:a16="http://schemas.microsoft.com/office/drawing/2014/main" id="{34D8DB8D-E6E3-439A-E2FA-F837F1DBF326}"/>
              </a:ext>
            </a:extLst>
          </p:cNvPr>
          <p:cNvSpPr>
            <a:spLocks noGrp="1"/>
          </p:cNvSpPr>
          <p:nvPr>
            <p:ph sz="quarter" idx="11"/>
          </p:nvPr>
        </p:nvSpPr>
        <p:spPr>
          <a:xfrm>
            <a:off x="1524000" y="6276788"/>
            <a:ext cx="9144000" cy="452438"/>
          </a:xfrm>
        </p:spPr>
        <p:txBody>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 name="Otsikko 1">
            <a:extLst>
              <a:ext uri="{FF2B5EF4-FFF2-40B4-BE49-F238E27FC236}">
                <a16:creationId xmlns:a16="http://schemas.microsoft.com/office/drawing/2014/main" id="{3C6ECEE9-38A1-C6DD-D83F-1367F2D594B3}"/>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304910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ots. perustyyl. napsautt.</a:t>
            </a:r>
            <a:endParaRPr lang="fi-FI" dirty="0"/>
          </a:p>
        </p:txBody>
      </p:sp>
      <p:sp>
        <p:nvSpPr>
          <p:cNvPr id="3" name="Sisällön paikkamerkki 2"/>
          <p:cNvSpPr>
            <a:spLocks noGrp="1"/>
          </p:cNvSpPr>
          <p:nvPr>
            <p:ph idx="1"/>
          </p:nvPr>
        </p:nvSpPr>
        <p:spPr/>
        <p:txBody>
          <a:bodyPr/>
          <a:lstStyle>
            <a:lvl1pPr>
              <a:spcAft>
                <a:spcPts val="480"/>
              </a:spcAft>
              <a:defRPr/>
            </a:lvl1pPr>
            <a:lvl2pPr>
              <a:spcBef>
                <a:spcPts val="0"/>
              </a:spcBef>
              <a:spcAft>
                <a:spcPts val="384"/>
              </a:spcAft>
              <a:defRPr/>
            </a:lvl2pPr>
            <a:lvl3pPr>
              <a:spcBef>
                <a:spcPts val="100"/>
              </a:spcBef>
              <a:spcAft>
                <a:spcPts val="384"/>
              </a:spcAft>
              <a:defRPr/>
            </a:lvl3pPr>
            <a:lvl4pPr>
              <a:spcBef>
                <a:spcPts val="100"/>
              </a:spcBef>
              <a:spcAft>
                <a:spcPts val="384"/>
              </a:spcAft>
              <a:defRPr/>
            </a:lvl4pPr>
            <a:lvl5pPr>
              <a:spcBef>
                <a:spcPts val="100"/>
              </a:spcBef>
              <a:spcAft>
                <a:spcPts val="384"/>
              </a:spcAf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äivämäärän paikkamerkki 3"/>
          <p:cNvSpPr>
            <a:spLocks noGrp="1"/>
          </p:cNvSpPr>
          <p:nvPr>
            <p:ph type="dt" sz="half" idx="10"/>
          </p:nvPr>
        </p:nvSpPr>
        <p:spPr>
          <a:xfrm>
            <a:off x="1619019" y="6376244"/>
            <a:ext cx="2844800" cy="365125"/>
          </a:xfrm>
          <a:prstGeom prst="rect">
            <a:avLst/>
          </a:prstGeom>
        </p:spPr>
        <p:txBody>
          <a:bodyPr/>
          <a:lstStyle/>
          <a:p>
            <a:r>
              <a:rPr lang="fi-FI"/>
              <a:t>29.8.2024</a:t>
            </a:r>
            <a:endParaRPr lang="fi-FI" dirty="0"/>
          </a:p>
        </p:txBody>
      </p:sp>
      <p:sp>
        <p:nvSpPr>
          <p:cNvPr id="9"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0"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4259279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olme pointti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endParaRPr lang="fi-FI" dirty="0"/>
          </a:p>
        </p:txBody>
      </p:sp>
      <p:sp>
        <p:nvSpPr>
          <p:cNvPr id="3" name="Päivämäärän paikkamerkki 2"/>
          <p:cNvSpPr>
            <a:spLocks noGrp="1"/>
          </p:cNvSpPr>
          <p:nvPr>
            <p:ph type="dt" sz="half" idx="10"/>
          </p:nvPr>
        </p:nvSpPr>
        <p:spPr/>
        <p:txBody>
          <a:bodyPr/>
          <a:lstStyle/>
          <a:p>
            <a:r>
              <a:rPr lang="fi-FI"/>
              <a:t>29.8.2024</a:t>
            </a:r>
            <a:endParaRPr lang="fi-FI" dirty="0"/>
          </a:p>
        </p:txBody>
      </p:sp>
      <p:sp>
        <p:nvSpPr>
          <p:cNvPr id="4" name="Alatunnisteen paikkamerkki 3"/>
          <p:cNvSpPr>
            <a:spLocks noGrp="1"/>
          </p:cNvSpPr>
          <p:nvPr>
            <p:ph type="ftr" sz="quarter" idx="11"/>
          </p:nvPr>
        </p:nvSpPr>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1752600"/>
            <a:ext cx="10972800" cy="4419600"/>
          </a:xfrm>
        </p:spPr>
        <p:txBody>
          <a:bodyPr>
            <a:normAutofit/>
          </a:bodyPr>
          <a:lstStyle>
            <a:lvl1pPr marL="914400" indent="-914400">
              <a:lnSpc>
                <a:spcPts val="5000"/>
              </a:lnSpc>
              <a:buFont typeface="+mj-lt"/>
              <a:buAutoNum type="arabicPeriod"/>
              <a:defRPr sz="4800" b="1" kern="1200" spc="-80" baseline="0">
                <a:solidFill>
                  <a:schemeClr val="accent2"/>
                </a:solidFill>
              </a:defRPr>
            </a:lvl1pPr>
          </a:lstStyle>
          <a:p>
            <a:r>
              <a:rPr lang="fi-FI" dirty="0"/>
              <a:t>Kolme pointtia</a:t>
            </a:r>
            <a:br>
              <a:rPr lang="fi-FI" dirty="0"/>
            </a:br>
            <a:r>
              <a:rPr lang="fi-FI" dirty="0" err="1"/>
              <a:t>sdfsdfsf</a:t>
            </a:r>
            <a:endParaRPr lang="fi-FI" dirty="0"/>
          </a:p>
        </p:txBody>
      </p:sp>
    </p:spTree>
    <p:extLst>
      <p:ext uri="{BB962C8B-B14F-4D97-AF65-F5344CB8AC3E}">
        <p14:creationId xmlns:p14="http://schemas.microsoft.com/office/powerpoint/2010/main" val="556352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itaatti">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29.8.2024</a:t>
            </a:r>
            <a:endParaRPr lang="fi-FI" dirty="0"/>
          </a:p>
        </p:txBody>
      </p:sp>
      <p:sp>
        <p:nvSpPr>
          <p:cNvPr id="4" name="Alatunnisteen paikkamerkki 3"/>
          <p:cNvSpPr>
            <a:spLocks noGrp="1"/>
          </p:cNvSpPr>
          <p:nvPr>
            <p:ph type="ftr" sz="quarter" idx="11"/>
          </p:nvPr>
        </p:nvSpPr>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620688"/>
            <a:ext cx="10972800" cy="5328592"/>
          </a:xfrm>
        </p:spPr>
        <p:txBody>
          <a:bodyPr anchor="ctr" anchorCtr="0">
            <a:normAutofit/>
          </a:bodyPr>
          <a:lstStyle>
            <a:lvl1pPr marL="0" indent="0" algn="ctr">
              <a:lnSpc>
                <a:spcPts val="5000"/>
              </a:lnSpc>
              <a:buFont typeface="+mj-lt"/>
              <a:buNone/>
              <a:defRPr sz="4800" b="1" kern="1200" spc="-80" baseline="0">
                <a:solidFill>
                  <a:schemeClr val="accent2"/>
                </a:solidFill>
              </a:defRPr>
            </a:lvl1pPr>
          </a:lstStyle>
          <a:p>
            <a:r>
              <a:rPr lang="fi-FI" dirty="0"/>
              <a:t>”Lisää sitaatti tähän.”</a:t>
            </a:r>
          </a:p>
        </p:txBody>
      </p:sp>
    </p:spTree>
    <p:extLst>
      <p:ext uri="{BB962C8B-B14F-4D97-AF65-F5344CB8AC3E}">
        <p14:creationId xmlns:p14="http://schemas.microsoft.com/office/powerpoint/2010/main" val="887009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kstikappale">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endParaRPr lang="fi-FI" dirty="0"/>
          </a:p>
        </p:txBody>
      </p:sp>
      <p:sp>
        <p:nvSpPr>
          <p:cNvPr id="3" name="Päivämäärän paikkamerkki 2"/>
          <p:cNvSpPr>
            <a:spLocks noGrp="1"/>
          </p:cNvSpPr>
          <p:nvPr>
            <p:ph type="dt" sz="half" idx="10"/>
          </p:nvPr>
        </p:nvSpPr>
        <p:spPr>
          <a:xfrm>
            <a:off x="1619019" y="6376244"/>
            <a:ext cx="1404640" cy="365125"/>
          </a:xfrm>
        </p:spPr>
        <p:txBody>
          <a:bodyPr/>
          <a:lstStyle/>
          <a:p>
            <a:r>
              <a:rPr lang="fi-FI"/>
              <a:t>29.8.2024</a:t>
            </a:r>
            <a:endParaRPr lang="fi-FI" dirty="0"/>
          </a:p>
        </p:txBody>
      </p:sp>
      <p:sp>
        <p:nvSpPr>
          <p:cNvPr id="4" name="Alatunnisteen paikkamerkki 3"/>
          <p:cNvSpPr>
            <a:spLocks noGrp="1"/>
          </p:cNvSpPr>
          <p:nvPr>
            <p:ph type="ftr" sz="quarter" idx="11"/>
          </p:nvPr>
        </p:nvSpPr>
        <p:spPr>
          <a:xfrm>
            <a:off x="3028061" y="6373916"/>
            <a:ext cx="3860800" cy="365125"/>
          </a:xfrm>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2"/>
          <p:cNvSpPr>
            <a:spLocks noGrp="1"/>
          </p:cNvSpPr>
          <p:nvPr>
            <p:ph idx="1" hasCustomPrompt="1"/>
          </p:nvPr>
        </p:nvSpPr>
        <p:spPr>
          <a:xfrm>
            <a:off x="609600" y="1600201"/>
            <a:ext cx="10972800" cy="4277072"/>
          </a:xfrm>
        </p:spPr>
        <p:txBody>
          <a:bodyPr>
            <a:normAutofit/>
          </a:bodyPr>
          <a:lstStyle>
            <a:lvl1pPr marL="0" indent="0">
              <a:spcAft>
                <a:spcPts val="480"/>
              </a:spcAft>
              <a:buNone/>
              <a:defRPr sz="2400" baseline="0"/>
            </a:lvl1pPr>
            <a:lvl2pPr marL="457200" indent="0">
              <a:spcBef>
                <a:spcPts val="0"/>
              </a:spcBef>
              <a:spcAft>
                <a:spcPts val="384"/>
              </a:spcAft>
              <a:buNone/>
              <a:defRPr/>
            </a:lvl2pPr>
            <a:lvl3pPr marL="914400" indent="0">
              <a:spcBef>
                <a:spcPts val="100"/>
              </a:spcBef>
              <a:spcAft>
                <a:spcPts val="384"/>
              </a:spcAft>
              <a:buNone/>
              <a:defRPr/>
            </a:lvl3pPr>
            <a:lvl4pPr marL="1371600" indent="0">
              <a:spcBef>
                <a:spcPts val="100"/>
              </a:spcBef>
              <a:spcAft>
                <a:spcPts val="384"/>
              </a:spcAft>
              <a:buNone/>
              <a:defRPr/>
            </a:lvl4pPr>
            <a:lvl5pPr marL="1828800" indent="0">
              <a:spcBef>
                <a:spcPts val="100"/>
              </a:spcBef>
              <a:spcAft>
                <a:spcPts val="384"/>
              </a:spcAft>
              <a:buNone/>
              <a:defRPr/>
            </a:lvl5pPr>
          </a:lstStyle>
          <a:p>
            <a:pPr lvl="0"/>
            <a:r>
              <a:rPr lang="fi-FI" dirty="0"/>
              <a:t>Teksti ilman listapallukoita. Kirjoita teksti kappalemuotoon.</a:t>
            </a:r>
          </a:p>
        </p:txBody>
      </p:sp>
    </p:spTree>
    <p:extLst>
      <p:ext uri="{BB962C8B-B14F-4D97-AF65-F5344CB8AC3E}">
        <p14:creationId xmlns:p14="http://schemas.microsoft.com/office/powerpoint/2010/main" val="935928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Kaksi palst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ots. perustyyl. napsautt.</a:t>
            </a:r>
            <a:endParaRPr lang="fi-FI" dirty="0"/>
          </a:p>
        </p:txBody>
      </p:sp>
      <p:sp>
        <p:nvSpPr>
          <p:cNvPr id="3" name="Sisällön paikkamerkki 2"/>
          <p:cNvSpPr>
            <a:spLocks noGrp="1"/>
          </p:cNvSpPr>
          <p:nvPr>
            <p:ph sz="half" idx="1"/>
          </p:nvPr>
        </p:nvSpPr>
        <p:spPr>
          <a:xfrm>
            <a:off x="609600" y="1600201"/>
            <a:ext cx="5384800" cy="4525963"/>
          </a:xfrm>
        </p:spPr>
        <p:txBody>
          <a:bodyPr/>
          <a:lstStyle>
            <a:lvl1pPr>
              <a:spcAft>
                <a:spcPts val="480"/>
              </a:spcAft>
              <a:defRPr sz="2000"/>
            </a:lvl1pPr>
            <a:lvl2pPr>
              <a:spcBef>
                <a:spcPts val="384"/>
              </a:spcBef>
              <a:spcAft>
                <a:spcPts val="0"/>
              </a:spcAft>
              <a:defRPr sz="1800"/>
            </a:lvl2pPr>
            <a:lvl3pPr>
              <a:spcBef>
                <a:spcPts val="384"/>
              </a:spcBef>
              <a:defRPr sz="18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97600" y="1600201"/>
            <a:ext cx="5384800" cy="4525963"/>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a:t>29.8.2024</a:t>
            </a:r>
            <a:endParaRPr lang="fi-FI" dirty="0"/>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3"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688153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Kaksi palstaa alaotsikoill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ots. perustyyl. napsautt.</a:t>
            </a:r>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609600" y="2174875"/>
            <a:ext cx="5386917"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93368" y="2174875"/>
            <a:ext cx="5389033"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3" name="Päivämäärän paikkamerkki 3"/>
          <p:cNvSpPr>
            <a:spLocks noGrp="1"/>
          </p:cNvSpPr>
          <p:nvPr>
            <p:ph type="dt" sz="half" idx="10"/>
          </p:nvPr>
        </p:nvSpPr>
        <p:spPr>
          <a:xfrm>
            <a:off x="1619019" y="6376244"/>
            <a:ext cx="2844800" cy="365125"/>
          </a:xfrm>
          <a:prstGeom prst="rect">
            <a:avLst/>
          </a:prstGeom>
        </p:spPr>
        <p:txBody>
          <a:bodyPr/>
          <a:lstStyle/>
          <a:p>
            <a:r>
              <a:rPr lang="fi-FI"/>
              <a:t>29.8.2024</a:t>
            </a:r>
            <a:endParaRPr lang="fi-FI" dirty="0"/>
          </a:p>
        </p:txBody>
      </p:sp>
      <p:sp>
        <p:nvSpPr>
          <p:cNvPr id="14"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5"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9487075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435600"/>
            <a:ext cx="10972800" cy="979200"/>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09600" y="1600201"/>
            <a:ext cx="10972800" cy="4277072"/>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Päivämäärän paikkamerkki 3"/>
          <p:cNvSpPr>
            <a:spLocks noGrp="1"/>
          </p:cNvSpPr>
          <p:nvPr>
            <p:ph type="dt" sz="half" idx="2"/>
          </p:nvPr>
        </p:nvSpPr>
        <p:spPr>
          <a:xfrm>
            <a:off x="1619019" y="6376244"/>
            <a:ext cx="1404640" cy="365125"/>
          </a:xfrm>
          <a:prstGeom prst="rect">
            <a:avLst/>
          </a:prstGeom>
        </p:spPr>
        <p:txBody>
          <a:bodyPr/>
          <a:lstStyle>
            <a:lvl1pPr>
              <a:defRPr sz="1000">
                <a:solidFill>
                  <a:schemeClr val="bg1">
                    <a:lumMod val="65000"/>
                  </a:schemeClr>
                </a:solidFill>
              </a:defRPr>
            </a:lvl1pPr>
          </a:lstStyle>
          <a:p>
            <a:r>
              <a:rPr lang="fi-FI"/>
              <a:t>29.8.2024</a:t>
            </a:r>
            <a:endParaRPr lang="fi-FI" dirty="0"/>
          </a:p>
        </p:txBody>
      </p:sp>
      <p:sp>
        <p:nvSpPr>
          <p:cNvPr id="10" name="Alatunnisteen paikkamerkki 4"/>
          <p:cNvSpPr>
            <a:spLocks noGrp="1"/>
          </p:cNvSpPr>
          <p:nvPr>
            <p:ph type="ftr" sz="quarter" idx="3"/>
          </p:nvPr>
        </p:nvSpPr>
        <p:spPr>
          <a:xfrm>
            <a:off x="3023659" y="6373916"/>
            <a:ext cx="3860800" cy="365125"/>
          </a:xfrm>
          <a:prstGeom prst="rect">
            <a:avLst/>
          </a:prstGeom>
        </p:spPr>
        <p:txBody>
          <a:bodyPr/>
          <a:lstStyle>
            <a:lvl1pPr algn="l">
              <a:defRPr sz="1000">
                <a:solidFill>
                  <a:schemeClr val="bg1">
                    <a:lumMod val="65000"/>
                  </a:schemeClr>
                </a:solidFill>
              </a:defRPr>
            </a:lvl1pPr>
          </a:lstStyle>
          <a:p>
            <a:r>
              <a:rPr lang="fi-FI"/>
              <a:t>Lähde: Tela</a:t>
            </a:r>
            <a:endParaRPr lang="fi-FI" dirty="0"/>
          </a:p>
        </p:txBody>
      </p:sp>
      <p:sp>
        <p:nvSpPr>
          <p:cNvPr id="11" name="Dian numeron paikkamerkki 5"/>
          <p:cNvSpPr>
            <a:spLocks noGrp="1"/>
          </p:cNvSpPr>
          <p:nvPr>
            <p:ph type="sldNum" sz="quarter" idx="4"/>
          </p:nvPr>
        </p:nvSpPr>
        <p:spPr>
          <a:xfrm>
            <a:off x="609600" y="6373916"/>
            <a:ext cx="1009419" cy="365125"/>
          </a:xfrm>
          <a:prstGeom prst="rect">
            <a:avLst/>
          </a:prstGeom>
        </p:spPr>
        <p:txBody>
          <a:bodyPr/>
          <a:lstStyle>
            <a:lvl1pPr>
              <a:defRPr sz="1000">
                <a:solidFill>
                  <a:schemeClr val="bg1">
                    <a:lumMod val="65000"/>
                  </a:schemeClr>
                </a:solidFill>
              </a:defRPr>
            </a:lvl1pPr>
          </a:lstStyle>
          <a:p>
            <a:fld id="{4BA095A8-931A-4B31-B2F3-6A691F15CD38}" type="slidenum">
              <a:rPr lang="fi-FI" smtClean="0"/>
              <a:pPr/>
              <a:t>‹#›</a:t>
            </a:fld>
            <a:endParaRPr lang="fi-FI" dirty="0"/>
          </a:p>
        </p:txBody>
      </p:sp>
      <p:pic>
        <p:nvPicPr>
          <p:cNvPr id="8" name="Kuva 7"/>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10207780" y="5877273"/>
            <a:ext cx="1432836" cy="809552"/>
          </a:xfrm>
          <a:prstGeom prst="rect">
            <a:avLst/>
          </a:prstGeom>
        </p:spPr>
      </p:pic>
      <p:pic>
        <p:nvPicPr>
          <p:cNvPr id="4" name="Kuva 3">
            <a:extLst>
              <a:ext uri="{FF2B5EF4-FFF2-40B4-BE49-F238E27FC236}">
                <a16:creationId xmlns:a16="http://schemas.microsoft.com/office/drawing/2014/main" id="{2A672E88-10EA-11AF-95BE-77D5FF175B17}"/>
              </a:ext>
            </a:extLst>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0207780" y="5877273"/>
            <a:ext cx="1432836" cy="809552"/>
          </a:xfrm>
          <a:prstGeom prst="rect">
            <a:avLst/>
          </a:prstGeom>
        </p:spPr>
      </p:pic>
    </p:spTree>
    <p:extLst>
      <p:ext uri="{BB962C8B-B14F-4D97-AF65-F5344CB8AC3E}">
        <p14:creationId xmlns:p14="http://schemas.microsoft.com/office/powerpoint/2010/main" val="103981720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49" r:id="rId23"/>
    <p:sldLayoutId id="2147483651" r:id="rId24"/>
    <p:sldLayoutId id="2147483672" r:id="rId25"/>
    <p:sldLayoutId id="2147483670" r:id="rId26"/>
    <p:sldLayoutId id="2147483674" r:id="rId27"/>
    <p:sldLayoutId id="2147483671" r:id="rId28"/>
    <p:sldLayoutId id="2147483666" r:id="rId29"/>
    <p:sldLayoutId id="2147483667" r:id="rId30"/>
    <p:sldLayoutId id="2147483673" r:id="rId31"/>
    <p:sldLayoutId id="2147483668" r:id="rId32"/>
    <p:sldLayoutId id="2147483669" r:id="rId33"/>
    <p:sldLayoutId id="2147483660" r:id="rId34"/>
    <p:sldLayoutId id="2147483675" r:id="rId35"/>
  </p:sldLayoutIdLst>
  <p:hf sldNum="0" hdr="0"/>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spcAft>
          <a:spcPts val="1800"/>
        </a:spcAft>
        <a:buClr>
          <a:schemeClr val="accent2"/>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ts val="480"/>
        </a:spcBef>
        <a:spcAft>
          <a:spcPts val="0"/>
        </a:spcAft>
        <a:buClr>
          <a:srgbClr val="00B0F0"/>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hyperlink" Target="http://www.stat.fi/keruu/telq/ohjeet.html"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C2FD-6575-A5E7-BAEB-1F18142EA107}"/>
              </a:ext>
            </a:extLst>
          </p:cNvPr>
          <p:cNvSpPr>
            <a:spLocks noGrp="1"/>
          </p:cNvSpPr>
          <p:nvPr>
            <p:ph type="title"/>
          </p:nvPr>
        </p:nvSpPr>
        <p:spPr>
          <a:xfrm>
            <a:off x="1559496" y="2132856"/>
            <a:ext cx="8244408" cy="1170882"/>
          </a:xfrm>
        </p:spPr>
        <p:txBody>
          <a:bodyPr>
            <a:normAutofit/>
          </a:bodyPr>
          <a:lstStyle/>
          <a:p>
            <a:pPr algn="ctr"/>
            <a:r>
              <a:rPr lang="fi-FI" dirty="0"/>
              <a:t>Eläkevarojen nettomääräisen sijoitustoiminnan kehitys</a:t>
            </a:r>
            <a:endParaRPr lang="en-FI" dirty="0"/>
          </a:p>
        </p:txBody>
      </p:sp>
    </p:spTree>
    <p:extLst>
      <p:ext uri="{BB962C8B-B14F-4D97-AF65-F5344CB8AC3E}">
        <p14:creationId xmlns:p14="http://schemas.microsoft.com/office/powerpoint/2010/main" val="1219189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8164E51-1F60-4469-84D6-397C2A7C3363}"/>
              </a:ext>
            </a:extLst>
          </p:cNvPr>
          <p:cNvSpPr>
            <a:spLocks noGrp="1"/>
          </p:cNvSpPr>
          <p:nvPr>
            <p:ph type="dt" sz="half" idx="10"/>
          </p:nvPr>
        </p:nvSpPr>
        <p:spPr/>
        <p:txBody>
          <a:bodyPr/>
          <a:lstStyle/>
          <a:p>
            <a:r>
              <a:rPr lang="fi-FI"/>
              <a:t>29.8.2024</a:t>
            </a:r>
            <a:endParaRPr lang="fi-FI" dirty="0"/>
          </a:p>
        </p:txBody>
      </p:sp>
      <p:sp>
        <p:nvSpPr>
          <p:cNvPr id="3" name="Alatunnisteen paikkamerkki 2">
            <a:extLst>
              <a:ext uri="{FF2B5EF4-FFF2-40B4-BE49-F238E27FC236}">
                <a16:creationId xmlns:a16="http://schemas.microsoft.com/office/drawing/2014/main" id="{27D14218-F19C-4E26-B604-D50B6BDBC138}"/>
              </a:ext>
            </a:extLst>
          </p:cNvPr>
          <p:cNvSpPr>
            <a:spLocks noGrp="1"/>
          </p:cNvSpPr>
          <p:nvPr>
            <p:ph type="ftr" sz="quarter" idx="11"/>
          </p:nvPr>
        </p:nvSpPr>
        <p:spPr/>
        <p:txBody>
          <a:bodyPr/>
          <a:lstStyle/>
          <a:p>
            <a:r>
              <a:rPr lang="fi-FI"/>
              <a:t>Lähde: Tela</a:t>
            </a:r>
            <a:endParaRPr lang="fi-FI" dirty="0"/>
          </a:p>
        </p:txBody>
      </p:sp>
      <p:pic>
        <p:nvPicPr>
          <p:cNvPr id="5" name="Kuva 4">
            <a:extLst>
              <a:ext uri="{FF2B5EF4-FFF2-40B4-BE49-F238E27FC236}">
                <a16:creationId xmlns:a16="http://schemas.microsoft.com/office/drawing/2014/main" id="{C6B78925-6917-5C97-8B98-26C258E561CE}"/>
              </a:ext>
            </a:extLst>
          </p:cNvPr>
          <p:cNvPicPr>
            <a:picLocks noChangeAspect="1"/>
          </p:cNvPicPr>
          <p:nvPr/>
        </p:nvPicPr>
        <p:blipFill>
          <a:blip r:embed="rId2"/>
          <a:stretch>
            <a:fillRect/>
          </a:stretch>
        </p:blipFill>
        <p:spPr>
          <a:xfrm>
            <a:off x="1722579" y="116631"/>
            <a:ext cx="8998944" cy="5832649"/>
          </a:xfrm>
          <a:prstGeom prst="rect">
            <a:avLst/>
          </a:prstGeom>
        </p:spPr>
      </p:pic>
    </p:spTree>
    <p:extLst>
      <p:ext uri="{BB962C8B-B14F-4D97-AF65-F5344CB8AC3E}">
        <p14:creationId xmlns:p14="http://schemas.microsoft.com/office/powerpoint/2010/main" val="2046203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07A9969-B88F-4189-83E7-BA2E7811506B}"/>
              </a:ext>
            </a:extLst>
          </p:cNvPr>
          <p:cNvSpPr>
            <a:spLocks noGrp="1"/>
          </p:cNvSpPr>
          <p:nvPr>
            <p:ph type="dt" sz="half" idx="10"/>
          </p:nvPr>
        </p:nvSpPr>
        <p:spPr/>
        <p:txBody>
          <a:bodyPr/>
          <a:lstStyle/>
          <a:p>
            <a:r>
              <a:rPr lang="fi-FI"/>
              <a:t>29.8.2024</a:t>
            </a:r>
            <a:endParaRPr lang="fi-FI" dirty="0"/>
          </a:p>
        </p:txBody>
      </p:sp>
      <p:sp>
        <p:nvSpPr>
          <p:cNvPr id="3" name="Alatunnisteen paikkamerkki 2">
            <a:extLst>
              <a:ext uri="{FF2B5EF4-FFF2-40B4-BE49-F238E27FC236}">
                <a16:creationId xmlns:a16="http://schemas.microsoft.com/office/drawing/2014/main" id="{60DE3CE1-A43A-41D1-A337-094F5C3D0868}"/>
              </a:ext>
            </a:extLst>
          </p:cNvPr>
          <p:cNvSpPr>
            <a:spLocks noGrp="1"/>
          </p:cNvSpPr>
          <p:nvPr>
            <p:ph type="ftr" sz="quarter" idx="11"/>
          </p:nvPr>
        </p:nvSpPr>
        <p:spPr/>
        <p:txBody>
          <a:bodyPr/>
          <a:lstStyle/>
          <a:p>
            <a:r>
              <a:rPr lang="fi-FI"/>
              <a:t>Lähde: Tela</a:t>
            </a:r>
            <a:endParaRPr lang="fi-FI" dirty="0"/>
          </a:p>
        </p:txBody>
      </p:sp>
      <p:pic>
        <p:nvPicPr>
          <p:cNvPr id="4" name="Kuva 3">
            <a:extLst>
              <a:ext uri="{FF2B5EF4-FFF2-40B4-BE49-F238E27FC236}">
                <a16:creationId xmlns:a16="http://schemas.microsoft.com/office/drawing/2014/main" id="{10D9F8DA-A87D-A50D-E6FB-172742EB1E69}"/>
              </a:ext>
            </a:extLst>
          </p:cNvPr>
          <p:cNvPicPr>
            <a:picLocks noChangeAspect="1"/>
          </p:cNvPicPr>
          <p:nvPr/>
        </p:nvPicPr>
        <p:blipFill>
          <a:blip r:embed="rId2"/>
          <a:stretch>
            <a:fillRect/>
          </a:stretch>
        </p:blipFill>
        <p:spPr>
          <a:xfrm>
            <a:off x="1776158" y="116970"/>
            <a:ext cx="8650662" cy="5976325"/>
          </a:xfrm>
          <a:prstGeom prst="rect">
            <a:avLst/>
          </a:prstGeom>
        </p:spPr>
      </p:pic>
    </p:spTree>
    <p:extLst>
      <p:ext uri="{BB962C8B-B14F-4D97-AF65-F5344CB8AC3E}">
        <p14:creationId xmlns:p14="http://schemas.microsoft.com/office/powerpoint/2010/main" val="394512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423A3CD-4B4D-408E-B7E0-B0A7A9833C18}"/>
              </a:ext>
            </a:extLst>
          </p:cNvPr>
          <p:cNvSpPr>
            <a:spLocks noGrp="1"/>
          </p:cNvSpPr>
          <p:nvPr>
            <p:ph type="dt" sz="half" idx="10"/>
          </p:nvPr>
        </p:nvSpPr>
        <p:spPr/>
        <p:txBody>
          <a:bodyPr/>
          <a:lstStyle/>
          <a:p>
            <a:r>
              <a:rPr lang="fi-FI"/>
              <a:t>29.8.2024</a:t>
            </a:r>
            <a:endParaRPr lang="fi-FI" dirty="0"/>
          </a:p>
        </p:txBody>
      </p:sp>
      <p:sp>
        <p:nvSpPr>
          <p:cNvPr id="3" name="Alatunnisteen paikkamerkki 2">
            <a:extLst>
              <a:ext uri="{FF2B5EF4-FFF2-40B4-BE49-F238E27FC236}">
                <a16:creationId xmlns:a16="http://schemas.microsoft.com/office/drawing/2014/main" id="{96B14D79-6982-45AE-B3BC-902AF2DC11CB}"/>
              </a:ext>
            </a:extLst>
          </p:cNvPr>
          <p:cNvSpPr>
            <a:spLocks noGrp="1"/>
          </p:cNvSpPr>
          <p:nvPr>
            <p:ph type="ftr" sz="quarter" idx="11"/>
          </p:nvPr>
        </p:nvSpPr>
        <p:spPr/>
        <p:txBody>
          <a:bodyPr/>
          <a:lstStyle/>
          <a:p>
            <a:r>
              <a:rPr lang="fi-FI"/>
              <a:t>Lähde: Tela</a:t>
            </a:r>
            <a:endParaRPr lang="fi-FI" dirty="0"/>
          </a:p>
        </p:txBody>
      </p:sp>
      <p:pic>
        <p:nvPicPr>
          <p:cNvPr id="4" name="Kuva 3">
            <a:extLst>
              <a:ext uri="{FF2B5EF4-FFF2-40B4-BE49-F238E27FC236}">
                <a16:creationId xmlns:a16="http://schemas.microsoft.com/office/drawing/2014/main" id="{E788C8FF-EC75-7AC7-4BA1-85F342EE39A7}"/>
              </a:ext>
            </a:extLst>
          </p:cNvPr>
          <p:cNvPicPr>
            <a:picLocks noChangeAspect="1"/>
          </p:cNvPicPr>
          <p:nvPr/>
        </p:nvPicPr>
        <p:blipFill>
          <a:blip r:embed="rId2"/>
          <a:stretch>
            <a:fillRect/>
          </a:stretch>
        </p:blipFill>
        <p:spPr>
          <a:xfrm>
            <a:off x="1775520" y="116631"/>
            <a:ext cx="8640960" cy="6116405"/>
          </a:xfrm>
          <a:prstGeom prst="rect">
            <a:avLst/>
          </a:prstGeom>
        </p:spPr>
      </p:pic>
    </p:spTree>
    <p:extLst>
      <p:ext uri="{BB962C8B-B14F-4D97-AF65-F5344CB8AC3E}">
        <p14:creationId xmlns:p14="http://schemas.microsoft.com/office/powerpoint/2010/main" val="3382995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5D9D0D96-6545-4748-8784-8457CA736AC0}"/>
              </a:ext>
            </a:extLst>
          </p:cNvPr>
          <p:cNvSpPr>
            <a:spLocks noGrp="1"/>
          </p:cNvSpPr>
          <p:nvPr>
            <p:ph type="dt" sz="half" idx="10"/>
          </p:nvPr>
        </p:nvSpPr>
        <p:spPr/>
        <p:txBody>
          <a:bodyPr/>
          <a:lstStyle/>
          <a:p>
            <a:r>
              <a:rPr lang="fi-FI"/>
              <a:t>29.8.2024</a:t>
            </a:r>
            <a:endParaRPr lang="fi-FI" dirty="0"/>
          </a:p>
        </p:txBody>
      </p:sp>
      <p:sp>
        <p:nvSpPr>
          <p:cNvPr id="3" name="Alatunnisteen paikkamerkki 2">
            <a:extLst>
              <a:ext uri="{FF2B5EF4-FFF2-40B4-BE49-F238E27FC236}">
                <a16:creationId xmlns:a16="http://schemas.microsoft.com/office/drawing/2014/main" id="{3093E968-152C-405E-91FD-693203CBF739}"/>
              </a:ext>
            </a:extLst>
          </p:cNvPr>
          <p:cNvSpPr>
            <a:spLocks noGrp="1"/>
          </p:cNvSpPr>
          <p:nvPr>
            <p:ph type="ftr" sz="quarter" idx="11"/>
          </p:nvPr>
        </p:nvSpPr>
        <p:spPr/>
        <p:txBody>
          <a:bodyPr/>
          <a:lstStyle/>
          <a:p>
            <a:r>
              <a:rPr lang="fi-FI"/>
              <a:t>Lähde: Tela</a:t>
            </a:r>
            <a:endParaRPr lang="fi-FI" dirty="0"/>
          </a:p>
        </p:txBody>
      </p:sp>
      <p:sp>
        <p:nvSpPr>
          <p:cNvPr id="8" name="Otsikko 1">
            <a:extLst>
              <a:ext uri="{FF2B5EF4-FFF2-40B4-BE49-F238E27FC236}">
                <a16:creationId xmlns:a16="http://schemas.microsoft.com/office/drawing/2014/main" id="{7CB09B1E-8445-47E6-AFEE-175A400135A2}"/>
              </a:ext>
            </a:extLst>
          </p:cNvPr>
          <p:cNvSpPr txBox="1">
            <a:spLocks/>
          </p:cNvSpPr>
          <p:nvPr/>
        </p:nvSpPr>
        <p:spPr>
          <a:xfrm>
            <a:off x="1919536" y="285509"/>
            <a:ext cx="7992888" cy="903681"/>
          </a:xfrm>
          <a:prstGeom prst="rect">
            <a:avLst/>
          </a:prstGeom>
        </p:spPr>
        <p:txBody>
          <a:bodyPr>
            <a:norm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fi-FI" sz="2000" b="0" dirty="0"/>
              <a:t>Yksityisalojen työeläkesijoituksille kertynyt reaalituotto 1997–2023, % sitoutuneesta pääomasta </a:t>
            </a:r>
          </a:p>
        </p:txBody>
      </p:sp>
      <p:pic>
        <p:nvPicPr>
          <p:cNvPr id="4" name="Kuva 3">
            <a:extLst>
              <a:ext uri="{FF2B5EF4-FFF2-40B4-BE49-F238E27FC236}">
                <a16:creationId xmlns:a16="http://schemas.microsoft.com/office/drawing/2014/main" id="{2B0A0534-B7B3-4CE5-6E2D-59E4A0AB786F}"/>
              </a:ext>
            </a:extLst>
          </p:cNvPr>
          <p:cNvPicPr>
            <a:picLocks noChangeAspect="1"/>
          </p:cNvPicPr>
          <p:nvPr/>
        </p:nvPicPr>
        <p:blipFill>
          <a:blip r:embed="rId2"/>
          <a:stretch>
            <a:fillRect/>
          </a:stretch>
        </p:blipFill>
        <p:spPr>
          <a:xfrm>
            <a:off x="2401504" y="1052736"/>
            <a:ext cx="7388992" cy="4901609"/>
          </a:xfrm>
          <a:prstGeom prst="rect">
            <a:avLst/>
          </a:prstGeom>
        </p:spPr>
      </p:pic>
    </p:spTree>
    <p:extLst>
      <p:ext uri="{BB962C8B-B14F-4D97-AF65-F5344CB8AC3E}">
        <p14:creationId xmlns:p14="http://schemas.microsoft.com/office/powerpoint/2010/main" val="2245705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12C314D-03FF-47B8-B670-C3315F2AB5AC}"/>
              </a:ext>
            </a:extLst>
          </p:cNvPr>
          <p:cNvSpPr>
            <a:spLocks noGrp="1"/>
          </p:cNvSpPr>
          <p:nvPr>
            <p:ph type="dt" sz="half" idx="10"/>
          </p:nvPr>
        </p:nvSpPr>
        <p:spPr/>
        <p:txBody>
          <a:bodyPr/>
          <a:lstStyle/>
          <a:p>
            <a:r>
              <a:rPr lang="fi-FI"/>
              <a:t>29.8.2024</a:t>
            </a:r>
            <a:endParaRPr lang="fi-FI" dirty="0"/>
          </a:p>
        </p:txBody>
      </p:sp>
      <p:sp>
        <p:nvSpPr>
          <p:cNvPr id="3" name="Alatunnisteen paikkamerkki 2">
            <a:extLst>
              <a:ext uri="{FF2B5EF4-FFF2-40B4-BE49-F238E27FC236}">
                <a16:creationId xmlns:a16="http://schemas.microsoft.com/office/drawing/2014/main" id="{B22CD2F7-B426-4850-A88C-25AE46835A50}"/>
              </a:ext>
            </a:extLst>
          </p:cNvPr>
          <p:cNvSpPr>
            <a:spLocks noGrp="1"/>
          </p:cNvSpPr>
          <p:nvPr>
            <p:ph type="ftr" sz="quarter" idx="11"/>
          </p:nvPr>
        </p:nvSpPr>
        <p:spPr/>
        <p:txBody>
          <a:bodyPr/>
          <a:lstStyle/>
          <a:p>
            <a:r>
              <a:rPr lang="fi-FI"/>
              <a:t>Lähde: Tela</a:t>
            </a:r>
            <a:endParaRPr lang="fi-FI" dirty="0"/>
          </a:p>
        </p:txBody>
      </p:sp>
      <p:sp>
        <p:nvSpPr>
          <p:cNvPr id="4" name="Otsikko 1">
            <a:extLst>
              <a:ext uri="{FF2B5EF4-FFF2-40B4-BE49-F238E27FC236}">
                <a16:creationId xmlns:a16="http://schemas.microsoft.com/office/drawing/2014/main" id="{67CD8B07-4721-4FAA-B83F-D18EE8E1E557}"/>
              </a:ext>
            </a:extLst>
          </p:cNvPr>
          <p:cNvSpPr txBox="1">
            <a:spLocks/>
          </p:cNvSpPr>
          <p:nvPr/>
        </p:nvSpPr>
        <p:spPr>
          <a:xfrm>
            <a:off x="1703512" y="260648"/>
            <a:ext cx="8229600" cy="979200"/>
          </a:xfrm>
          <a:prstGeom prst="rect">
            <a:avLst/>
          </a:prstGeom>
        </p:spPr>
        <p:txBody>
          <a:bodyPr>
            <a:norm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fi-FI" sz="2400"/>
              <a:t>Tilastointiuudistuksen vaikutukset sijoitustilastoihin</a:t>
            </a:r>
            <a:endParaRPr lang="en-US" sz="2400" dirty="0"/>
          </a:p>
        </p:txBody>
      </p:sp>
      <p:sp>
        <p:nvSpPr>
          <p:cNvPr id="5" name="Sisällön paikkamerkki 2">
            <a:extLst>
              <a:ext uri="{FF2B5EF4-FFF2-40B4-BE49-F238E27FC236}">
                <a16:creationId xmlns:a16="http://schemas.microsoft.com/office/drawing/2014/main" id="{D3D3C423-5EFA-49F0-9154-0678DA846E54}"/>
              </a:ext>
            </a:extLst>
          </p:cNvPr>
          <p:cNvSpPr txBox="1">
            <a:spLocks/>
          </p:cNvSpPr>
          <p:nvPr/>
        </p:nvSpPr>
        <p:spPr>
          <a:xfrm>
            <a:off x="1368232" y="1322252"/>
            <a:ext cx="9030789" cy="4277072"/>
          </a:xfrm>
          <a:prstGeom prst="rect">
            <a:avLst/>
          </a:prstGeom>
        </p:spPr>
        <p:txBody>
          <a:bodyPr>
            <a:noAutofit/>
          </a:bodyPr>
          <a:lstStyle>
            <a:lvl1pPr marL="342900" indent="-342900" algn="l" defTabSz="914400" rtl="0" eaLnBrk="1" latinLnBrk="0" hangingPunct="1">
              <a:spcBef>
                <a:spcPct val="20000"/>
              </a:spcBef>
              <a:spcAft>
                <a:spcPts val="1800"/>
              </a:spcAft>
              <a:buClr>
                <a:schemeClr val="accent2"/>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ts val="480"/>
              </a:spcBef>
              <a:spcAft>
                <a:spcPts val="0"/>
              </a:spcAft>
              <a:buClr>
                <a:srgbClr val="00B0F0"/>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i-FI" sz="1400"/>
              <a:t>Raportointi tarkentui 2016 vuoden alusta muun muassa johdannaisiin liittyvien annettujen ja saatujen käteisvakuuksien ja sijoituksiin liittyvien kauppahintasaamisten ja –velkojen osalta. </a:t>
            </a:r>
          </a:p>
          <a:p>
            <a:r>
              <a:rPr lang="fi-FI" sz="1400"/>
              <a:t>Uudessa tilastokeskuksen TEL-varatiedonkeruussa kerätään tietoja yritysryhmän ulkopuolisesta ja sisäisestä antolainauksesta, josta sisäinen antolainaus pitää sisällään yhteenlaskettuna kaiken antolainauksen eläkevakuuttajan omille yhtiöille mukaan lukien omille kiinteistöyhtiöille. Tilastoraportilta ei siis suoraan erotella, kuinka suuri osuus sisäisestä antolainauksesta on omille kiinteistöyhtiöille. Uuden raportoinnin myötä, kaikki antolainaus niin sisäinen kuin ulkoinenkin on sisällytetty sijoituslainoihin, mistä johtuen kiinteistösijoituksien määrä on laskenut, mutta toisaalta sijoituslainojen määrä kasvanut samalla summalla. Tällä luokitusmuutoksella ei siten ole vaikutusta koko sijoitusvarallisuuteen, koska erä vain siirtyi sijoitusluokasta toiseen.</a:t>
            </a:r>
            <a:endParaRPr lang="en-US" sz="1400"/>
          </a:p>
          <a:p>
            <a:r>
              <a:rPr lang="fi-FI" sz="1400"/>
              <a:t>Lisäksi aiemmin osakerahastosijoituksiin luokiteltuja rahasto-osuuksia on luokiteltu yhdistelmärahastoihin vuonna 2016 käyttöön otetussa raportoinnissa. Tällä ei kuitenkaan ole vaikutusta kokonaisvarallisuuteen.</a:t>
            </a:r>
            <a:endParaRPr lang="en-US" sz="1400"/>
          </a:p>
          <a:p>
            <a:r>
              <a:rPr lang="fi-FI" sz="1400"/>
              <a:t>Myös johdannaisten sopimuskannan nettoarvon raportoinnin käsittelyä on tarkennettu.</a:t>
            </a:r>
          </a:p>
          <a:p>
            <a:r>
              <a:rPr lang="fi-FI" sz="1400"/>
              <a:t>Tilastokeskuksen TEL-varatiedonkeruun ohjeet </a:t>
            </a:r>
            <a:r>
              <a:rPr lang="fi-FI" sz="1400" u="sng">
                <a:hlinkClick r:id="rId2"/>
              </a:rPr>
              <a:t>http://www.stat.fi/keruu/telq/ohjeet.html </a:t>
            </a:r>
            <a:endParaRPr lang="fi-FI" sz="1400" u="sng"/>
          </a:p>
          <a:p>
            <a:pPr marL="0" indent="0">
              <a:buFont typeface="Arial" pitchFamily="34" charset="0"/>
              <a:buNone/>
            </a:pPr>
            <a:endParaRPr lang="en-US" sz="1400"/>
          </a:p>
          <a:p>
            <a:endParaRPr lang="en-US" sz="1400"/>
          </a:p>
          <a:p>
            <a:endParaRPr lang="en-US" sz="1400" dirty="0"/>
          </a:p>
        </p:txBody>
      </p:sp>
    </p:spTree>
    <p:extLst>
      <p:ext uri="{BB962C8B-B14F-4D97-AF65-F5344CB8AC3E}">
        <p14:creationId xmlns:p14="http://schemas.microsoft.com/office/powerpoint/2010/main" val="2764859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1943EFF-E7BA-44F8-8DA6-FD0C30EA1DB4}"/>
              </a:ext>
            </a:extLst>
          </p:cNvPr>
          <p:cNvSpPr>
            <a:spLocks noGrp="1"/>
          </p:cNvSpPr>
          <p:nvPr>
            <p:ph type="dt" sz="half" idx="10"/>
          </p:nvPr>
        </p:nvSpPr>
        <p:spPr/>
        <p:txBody>
          <a:bodyPr/>
          <a:lstStyle/>
          <a:p>
            <a:r>
              <a:rPr lang="fi-FI"/>
              <a:t>29.8.2024</a:t>
            </a:r>
            <a:endParaRPr lang="fi-FI" dirty="0"/>
          </a:p>
        </p:txBody>
      </p:sp>
      <p:sp>
        <p:nvSpPr>
          <p:cNvPr id="3" name="Alatunnisteen paikkamerkki 2">
            <a:extLst>
              <a:ext uri="{FF2B5EF4-FFF2-40B4-BE49-F238E27FC236}">
                <a16:creationId xmlns:a16="http://schemas.microsoft.com/office/drawing/2014/main" id="{9DF953B1-6995-4A4F-A9D8-AF1EBF01FDA5}"/>
              </a:ext>
            </a:extLst>
          </p:cNvPr>
          <p:cNvSpPr>
            <a:spLocks noGrp="1"/>
          </p:cNvSpPr>
          <p:nvPr>
            <p:ph type="ftr" sz="quarter" idx="11"/>
          </p:nvPr>
        </p:nvSpPr>
        <p:spPr/>
        <p:txBody>
          <a:bodyPr/>
          <a:lstStyle/>
          <a:p>
            <a:r>
              <a:rPr lang="fi-FI"/>
              <a:t>Lähde: Tela</a:t>
            </a:r>
            <a:endParaRPr lang="fi-FI" dirty="0"/>
          </a:p>
        </p:txBody>
      </p:sp>
      <p:sp>
        <p:nvSpPr>
          <p:cNvPr id="5" name="Sisällön paikkamerkki 2">
            <a:extLst>
              <a:ext uri="{FF2B5EF4-FFF2-40B4-BE49-F238E27FC236}">
                <a16:creationId xmlns:a16="http://schemas.microsoft.com/office/drawing/2014/main" id="{19D93489-1A5E-67A6-671C-6C0EA2600D8A}"/>
              </a:ext>
            </a:extLst>
          </p:cNvPr>
          <p:cNvSpPr txBox="1">
            <a:spLocks/>
          </p:cNvSpPr>
          <p:nvPr/>
        </p:nvSpPr>
        <p:spPr>
          <a:xfrm>
            <a:off x="1595175" y="836712"/>
            <a:ext cx="8005373" cy="4100947"/>
          </a:xfrm>
          <a:prstGeom prst="rect">
            <a:avLst/>
          </a:prstGeom>
        </p:spPr>
        <p:txBody>
          <a:bodyPr/>
          <a:lstStyle>
            <a:lvl1pPr marL="342900" indent="-342900" algn="l" defTabSz="914400" rtl="0" eaLnBrk="1" latinLnBrk="0" hangingPunct="1">
              <a:spcBef>
                <a:spcPct val="20000"/>
              </a:spcBef>
              <a:spcAft>
                <a:spcPts val="1800"/>
              </a:spcAft>
              <a:buClr>
                <a:schemeClr val="accent2"/>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ts val="480"/>
              </a:spcBef>
              <a:spcAft>
                <a:spcPts val="0"/>
              </a:spcAft>
              <a:buClr>
                <a:srgbClr val="00B0F0"/>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i-FI" dirty="0"/>
              <a:t>Työeläkevakuuttajien sijoitusvarat olivat 30.6.2024 yhteensä noin 261 miljardia euroa. Tässä esitetty sijoitusvarojen määrä eroaa osavuositietojen luvusta noin miljardin. Syynä ovat erot tilastointiprosessissa.</a:t>
            </a:r>
          </a:p>
        </p:txBody>
      </p:sp>
    </p:spTree>
    <p:extLst>
      <p:ext uri="{BB962C8B-B14F-4D97-AF65-F5344CB8AC3E}">
        <p14:creationId xmlns:p14="http://schemas.microsoft.com/office/powerpoint/2010/main" val="23150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29.8.2024</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a:t>Lähde: Tela</a:t>
            </a:r>
            <a:endParaRPr lang="fi-FI" dirty="0"/>
          </a:p>
        </p:txBody>
      </p:sp>
      <p:pic>
        <p:nvPicPr>
          <p:cNvPr id="5" name="Kuva 4">
            <a:extLst>
              <a:ext uri="{FF2B5EF4-FFF2-40B4-BE49-F238E27FC236}">
                <a16:creationId xmlns:a16="http://schemas.microsoft.com/office/drawing/2014/main" id="{F81D8323-A8EE-9E41-A126-40DA477F88AF}"/>
              </a:ext>
            </a:extLst>
          </p:cNvPr>
          <p:cNvPicPr>
            <a:picLocks noChangeAspect="1"/>
          </p:cNvPicPr>
          <p:nvPr/>
        </p:nvPicPr>
        <p:blipFill>
          <a:blip r:embed="rId2"/>
          <a:stretch>
            <a:fillRect/>
          </a:stretch>
        </p:blipFill>
        <p:spPr>
          <a:xfrm>
            <a:off x="1991544" y="115766"/>
            <a:ext cx="8896401" cy="5839548"/>
          </a:xfrm>
          <a:prstGeom prst="rect">
            <a:avLst/>
          </a:prstGeom>
        </p:spPr>
      </p:pic>
    </p:spTree>
    <p:extLst>
      <p:ext uri="{BB962C8B-B14F-4D97-AF65-F5344CB8AC3E}">
        <p14:creationId xmlns:p14="http://schemas.microsoft.com/office/powerpoint/2010/main" val="4237517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29.8.2024</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a:t>Lähde: Tela</a:t>
            </a:r>
            <a:endParaRPr lang="fi-FI" dirty="0"/>
          </a:p>
        </p:txBody>
      </p:sp>
      <p:pic>
        <p:nvPicPr>
          <p:cNvPr id="8" name="Kuva 7">
            <a:extLst>
              <a:ext uri="{FF2B5EF4-FFF2-40B4-BE49-F238E27FC236}">
                <a16:creationId xmlns:a16="http://schemas.microsoft.com/office/drawing/2014/main" id="{F096D7B1-AA18-5D9D-5F06-58D222745A55}"/>
              </a:ext>
            </a:extLst>
          </p:cNvPr>
          <p:cNvPicPr>
            <a:picLocks noChangeAspect="1"/>
          </p:cNvPicPr>
          <p:nvPr/>
        </p:nvPicPr>
        <p:blipFill>
          <a:blip r:embed="rId2"/>
          <a:stretch>
            <a:fillRect/>
          </a:stretch>
        </p:blipFill>
        <p:spPr>
          <a:xfrm>
            <a:off x="1379476" y="0"/>
            <a:ext cx="9433048" cy="6111858"/>
          </a:xfrm>
          <a:prstGeom prst="rect">
            <a:avLst/>
          </a:prstGeom>
        </p:spPr>
      </p:pic>
    </p:spTree>
    <p:extLst>
      <p:ext uri="{BB962C8B-B14F-4D97-AF65-F5344CB8AC3E}">
        <p14:creationId xmlns:p14="http://schemas.microsoft.com/office/powerpoint/2010/main" val="1995822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29.8.2024</a:t>
            </a:r>
            <a:endParaRPr lang="fi-FI" dirty="0"/>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a:t>Lähde: Tela</a:t>
            </a:r>
            <a:endParaRPr lang="fi-FI" dirty="0"/>
          </a:p>
        </p:txBody>
      </p:sp>
      <p:pic>
        <p:nvPicPr>
          <p:cNvPr id="6" name="Kuva 5">
            <a:extLst>
              <a:ext uri="{FF2B5EF4-FFF2-40B4-BE49-F238E27FC236}">
                <a16:creationId xmlns:a16="http://schemas.microsoft.com/office/drawing/2014/main" id="{689463D2-0C38-65A9-3E13-57B783F550F9}"/>
              </a:ext>
            </a:extLst>
          </p:cNvPr>
          <p:cNvPicPr>
            <a:picLocks noChangeAspect="1"/>
          </p:cNvPicPr>
          <p:nvPr/>
        </p:nvPicPr>
        <p:blipFill>
          <a:blip r:embed="rId2"/>
          <a:stretch>
            <a:fillRect/>
          </a:stretch>
        </p:blipFill>
        <p:spPr>
          <a:xfrm>
            <a:off x="1199456" y="4488"/>
            <a:ext cx="10039050" cy="5906231"/>
          </a:xfrm>
          <a:prstGeom prst="rect">
            <a:avLst/>
          </a:prstGeom>
        </p:spPr>
      </p:pic>
    </p:spTree>
    <p:extLst>
      <p:ext uri="{BB962C8B-B14F-4D97-AF65-F5344CB8AC3E}">
        <p14:creationId xmlns:p14="http://schemas.microsoft.com/office/powerpoint/2010/main" val="3638182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29.8.2024</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a:t>Lähde: Tela</a:t>
            </a:r>
            <a:endParaRPr lang="fi-FI" dirty="0"/>
          </a:p>
        </p:txBody>
      </p:sp>
      <p:pic>
        <p:nvPicPr>
          <p:cNvPr id="5" name="Kuva 4">
            <a:extLst>
              <a:ext uri="{FF2B5EF4-FFF2-40B4-BE49-F238E27FC236}">
                <a16:creationId xmlns:a16="http://schemas.microsoft.com/office/drawing/2014/main" id="{99CD5AC0-1B95-FBAE-8441-E19A3DD6B34B}"/>
              </a:ext>
            </a:extLst>
          </p:cNvPr>
          <p:cNvPicPr>
            <a:picLocks noChangeAspect="1"/>
          </p:cNvPicPr>
          <p:nvPr/>
        </p:nvPicPr>
        <p:blipFill>
          <a:blip r:embed="rId2"/>
          <a:stretch>
            <a:fillRect/>
          </a:stretch>
        </p:blipFill>
        <p:spPr>
          <a:xfrm>
            <a:off x="983432" y="0"/>
            <a:ext cx="10032253" cy="5936832"/>
          </a:xfrm>
          <a:prstGeom prst="rect">
            <a:avLst/>
          </a:prstGeom>
        </p:spPr>
      </p:pic>
    </p:spTree>
    <p:extLst>
      <p:ext uri="{BB962C8B-B14F-4D97-AF65-F5344CB8AC3E}">
        <p14:creationId xmlns:p14="http://schemas.microsoft.com/office/powerpoint/2010/main" val="2725963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29.8.2024</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a:t>Lähde: Tela</a:t>
            </a:r>
            <a:endParaRPr lang="fi-FI" dirty="0"/>
          </a:p>
        </p:txBody>
      </p:sp>
      <p:pic>
        <p:nvPicPr>
          <p:cNvPr id="5" name="Kuva 4">
            <a:extLst>
              <a:ext uri="{FF2B5EF4-FFF2-40B4-BE49-F238E27FC236}">
                <a16:creationId xmlns:a16="http://schemas.microsoft.com/office/drawing/2014/main" id="{374D71C3-9ACA-262E-3545-7CFCF76A0712}"/>
              </a:ext>
            </a:extLst>
          </p:cNvPr>
          <p:cNvPicPr>
            <a:picLocks noChangeAspect="1"/>
          </p:cNvPicPr>
          <p:nvPr/>
        </p:nvPicPr>
        <p:blipFill>
          <a:blip r:embed="rId2"/>
          <a:stretch>
            <a:fillRect/>
          </a:stretch>
        </p:blipFill>
        <p:spPr>
          <a:xfrm>
            <a:off x="1487488" y="21740"/>
            <a:ext cx="9053391" cy="5950163"/>
          </a:xfrm>
          <a:prstGeom prst="rect">
            <a:avLst/>
          </a:prstGeom>
        </p:spPr>
      </p:pic>
    </p:spTree>
    <p:extLst>
      <p:ext uri="{BB962C8B-B14F-4D97-AF65-F5344CB8AC3E}">
        <p14:creationId xmlns:p14="http://schemas.microsoft.com/office/powerpoint/2010/main" val="3627716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29.8.2024</a:t>
            </a:r>
            <a:endParaRPr lang="fi-FI" dirty="0"/>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a:t>Lähde: Tela</a:t>
            </a:r>
            <a:endParaRPr lang="fi-FI" dirty="0"/>
          </a:p>
        </p:txBody>
      </p:sp>
      <p:pic>
        <p:nvPicPr>
          <p:cNvPr id="5" name="Kuva 4">
            <a:extLst>
              <a:ext uri="{FF2B5EF4-FFF2-40B4-BE49-F238E27FC236}">
                <a16:creationId xmlns:a16="http://schemas.microsoft.com/office/drawing/2014/main" id="{551C24ED-2A8B-9129-306D-4ECDC26101CC}"/>
              </a:ext>
            </a:extLst>
          </p:cNvPr>
          <p:cNvPicPr>
            <a:picLocks noChangeAspect="1"/>
          </p:cNvPicPr>
          <p:nvPr/>
        </p:nvPicPr>
        <p:blipFill>
          <a:blip r:embed="rId2"/>
          <a:stretch>
            <a:fillRect/>
          </a:stretch>
        </p:blipFill>
        <p:spPr>
          <a:xfrm>
            <a:off x="1487488" y="116631"/>
            <a:ext cx="9011286" cy="5760640"/>
          </a:xfrm>
          <a:prstGeom prst="rect">
            <a:avLst/>
          </a:prstGeom>
        </p:spPr>
      </p:pic>
    </p:spTree>
    <p:extLst>
      <p:ext uri="{BB962C8B-B14F-4D97-AF65-F5344CB8AC3E}">
        <p14:creationId xmlns:p14="http://schemas.microsoft.com/office/powerpoint/2010/main" val="3653509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8164E51-1F60-4469-84D6-397C2A7C3363}"/>
              </a:ext>
            </a:extLst>
          </p:cNvPr>
          <p:cNvSpPr>
            <a:spLocks noGrp="1"/>
          </p:cNvSpPr>
          <p:nvPr>
            <p:ph type="dt" sz="half" idx="10"/>
          </p:nvPr>
        </p:nvSpPr>
        <p:spPr/>
        <p:txBody>
          <a:bodyPr/>
          <a:lstStyle/>
          <a:p>
            <a:r>
              <a:rPr lang="fi-FI"/>
              <a:t>29.8.2024</a:t>
            </a:r>
            <a:endParaRPr lang="fi-FI" dirty="0"/>
          </a:p>
        </p:txBody>
      </p:sp>
      <p:sp>
        <p:nvSpPr>
          <p:cNvPr id="3" name="Alatunnisteen paikkamerkki 2">
            <a:extLst>
              <a:ext uri="{FF2B5EF4-FFF2-40B4-BE49-F238E27FC236}">
                <a16:creationId xmlns:a16="http://schemas.microsoft.com/office/drawing/2014/main" id="{27D14218-F19C-4E26-B604-D50B6BDBC138}"/>
              </a:ext>
            </a:extLst>
          </p:cNvPr>
          <p:cNvSpPr>
            <a:spLocks noGrp="1"/>
          </p:cNvSpPr>
          <p:nvPr>
            <p:ph type="ftr" sz="quarter" idx="11"/>
          </p:nvPr>
        </p:nvSpPr>
        <p:spPr/>
        <p:txBody>
          <a:bodyPr/>
          <a:lstStyle/>
          <a:p>
            <a:r>
              <a:rPr lang="fi-FI"/>
              <a:t>Lähde: Tela</a:t>
            </a:r>
            <a:endParaRPr lang="fi-FI" dirty="0"/>
          </a:p>
        </p:txBody>
      </p:sp>
      <p:pic>
        <p:nvPicPr>
          <p:cNvPr id="6" name="Kuva 5">
            <a:extLst>
              <a:ext uri="{FF2B5EF4-FFF2-40B4-BE49-F238E27FC236}">
                <a16:creationId xmlns:a16="http://schemas.microsoft.com/office/drawing/2014/main" id="{0AADADF1-3288-26E4-504E-21AE22DFCCBE}"/>
              </a:ext>
            </a:extLst>
          </p:cNvPr>
          <p:cNvPicPr>
            <a:picLocks noChangeAspect="1"/>
          </p:cNvPicPr>
          <p:nvPr/>
        </p:nvPicPr>
        <p:blipFill>
          <a:blip r:embed="rId2"/>
          <a:stretch>
            <a:fillRect/>
          </a:stretch>
        </p:blipFill>
        <p:spPr>
          <a:xfrm>
            <a:off x="1919536" y="116631"/>
            <a:ext cx="8917686" cy="5832649"/>
          </a:xfrm>
          <a:prstGeom prst="rect">
            <a:avLst/>
          </a:prstGeom>
        </p:spPr>
      </p:pic>
    </p:spTree>
    <p:extLst>
      <p:ext uri="{BB962C8B-B14F-4D97-AF65-F5344CB8AC3E}">
        <p14:creationId xmlns:p14="http://schemas.microsoft.com/office/powerpoint/2010/main" val="1969524118"/>
      </p:ext>
    </p:extLst>
  </p:cSld>
  <p:clrMapOvr>
    <a:masterClrMapping/>
  </p:clrMapOvr>
</p:sld>
</file>

<file path=ppt/theme/theme1.xml><?xml version="1.0" encoding="utf-8"?>
<a:theme xmlns:a="http://schemas.openxmlformats.org/drawingml/2006/main" name="Tela-teema">
  <a:themeElements>
    <a:clrScheme name="TELA">
      <a:dk1>
        <a:srgbClr val="000000"/>
      </a:dk1>
      <a:lt1>
        <a:srgbClr val="FFFFFF"/>
      </a:lt1>
      <a:dk2>
        <a:srgbClr val="000000"/>
      </a:dk2>
      <a:lt2>
        <a:srgbClr val="FFFFFF"/>
      </a:lt2>
      <a:accent1>
        <a:srgbClr val="E75113"/>
      </a:accent1>
      <a:accent2>
        <a:srgbClr val="A53388"/>
      </a:accent2>
      <a:accent3>
        <a:srgbClr val="23BAE2"/>
      </a:accent3>
      <a:accent4>
        <a:srgbClr val="2B7BBB"/>
      </a:accent4>
      <a:accent5>
        <a:srgbClr val="C9D200"/>
      </a:accent5>
      <a:accent6>
        <a:srgbClr val="97BF0D"/>
      </a:accent6>
      <a:hlink>
        <a:srgbClr val="A53388"/>
      </a:hlink>
      <a:folHlink>
        <a:srgbClr val="2B7BBB"/>
      </a:folHlink>
    </a:clrScheme>
    <a:fontScheme name="Koristeelline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uodikas">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la-teema" id="{2B45B928-D31B-406A-9B60-5D0F86AFE519}" vid="{192263B7-6DBC-4526-81F5-A526010B7158}"/>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d08b4c2-5760-49a6-901a-6f5fffdd6222">
      <Value>25</Value>
    </TaxCatchAll>
    <id7d33b7eb1940669d6fb7c47074d709 xmlns="ed08b4c2-5760-49a6-901a-6f5fffdd6222">
      <Terms xmlns="http://schemas.microsoft.com/office/infopath/2007/PartnerControls">
        <TermInfo xmlns="http://schemas.microsoft.com/office/infopath/2007/PartnerControls">
          <TermName xmlns="http://schemas.microsoft.com/office/infopath/2007/PartnerControls">Sijoitustilastot​</TermName>
          <TermId xmlns="http://schemas.microsoft.com/office/infopath/2007/PartnerControls">7125acfb-daf5-45cd-a0db-3bc85077cd35</TermId>
        </TermInfo>
      </Terms>
    </id7d33b7eb1940669d6fb7c47074d709>
    <TaxKeywordTaxHTField xmlns="ed08b4c2-5760-49a6-901a-6f5fffdd6222">
      <Terms xmlns="http://schemas.microsoft.com/office/infopath/2007/PartnerControls"/>
    </TaxKeywordTaxHTField>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0E8FDCFDE5ACB741A8D48CD9A7DC9237" ma:contentTypeVersion="20" ma:contentTypeDescription="Luo uusi asiakirja." ma:contentTypeScope="" ma:versionID="1a6a6fffcfd9472c74ae01390068b67a">
  <xsd:schema xmlns:xsd="http://www.w3.org/2001/XMLSchema" xmlns:xs="http://www.w3.org/2001/XMLSchema" xmlns:p="http://schemas.microsoft.com/office/2006/metadata/properties" xmlns:ns2="ed08b4c2-5760-49a6-901a-6f5fffdd6222" xmlns:ns3="e18f8c2f-1271-4df9-830f-785d0d650b18" xmlns:ns4="d95912f8-ee48-4719-ba9e-422085572dfa" targetNamespace="http://schemas.microsoft.com/office/2006/metadata/properties" ma:root="true" ma:fieldsID="4868fd7ce53ea5b4b93aa8c35775f24d" ns2:_="" ns3:_="" ns4:_="">
    <xsd:import namespace="ed08b4c2-5760-49a6-901a-6f5fffdd6222"/>
    <xsd:import namespace="e18f8c2f-1271-4df9-830f-785d0d650b18"/>
    <xsd:import namespace="d95912f8-ee48-4719-ba9e-422085572dfa"/>
    <xsd:element name="properties">
      <xsd:complexType>
        <xsd:sequence>
          <xsd:element name="documentManagement">
            <xsd:complexType>
              <xsd:all>
                <xsd:element ref="ns2:TaxKeywordTaxHTField" minOccurs="0"/>
                <xsd:element ref="ns2:TaxCatchAll" minOccurs="0"/>
                <xsd:element ref="ns2:id7d33b7eb1940669d6fb7c47074d709"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08b4c2-5760-49a6-901a-6f5fffdd6222"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Yrityksen avainsanat" ma:fieldId="{23f27201-bee3-471e-b2e7-b64fd8b7ca38}" ma:taxonomyMulti="true" ma:sspId="a325ba61-116c-4d7c-9c25-2c1b148ea2fa"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hidden="true" ma:list="{adf85069-b563-4a18-8d86-76f96fba9fee}" ma:internalName="TaxCatchAll" ma:showField="CatchAllData" ma:web="d95912f8-ee48-4719-ba9e-422085572dfa">
      <xsd:complexType>
        <xsd:complexContent>
          <xsd:extension base="dms:MultiChoiceLookup">
            <xsd:sequence>
              <xsd:element name="Value" type="dms:Lookup" maxOccurs="unbounded" minOccurs="0" nillable="true"/>
            </xsd:sequence>
          </xsd:extension>
        </xsd:complexContent>
      </xsd:complexType>
    </xsd:element>
    <xsd:element name="id7d33b7eb1940669d6fb7c47074d709" ma:index="12" ma:taxonomy="true" ma:internalName="id7d33b7eb1940669d6fb7c47074d709" ma:taxonomyFieldName="Asiakokonaisuus" ma:displayName="Asiakokonaisuus" ma:default="1;#Yleinen|4ee43028-0df8-4956-b125-d9af33313356" ma:fieldId="{2d7d33b7-eb19-4066-9d6f-b7c47074d709}" ma:sspId="a325ba61-116c-4d7c-9c25-2c1b148ea2fa" ma:termSetId="ee5f4837-53fa-4938-b3cb-2fe2dde02421"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18f8c2f-1271-4df9-830f-785d0d650b18"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3" nillable="true" ma:displayName="MediaServiceDateTaken" ma:hidden="true" ma:internalName="MediaServiceDateTaken" ma:readOnly="true">
      <xsd:simpleType>
        <xsd:restriction base="dms:Text"/>
      </xsd:simpleType>
    </xsd:element>
    <xsd:element name="MediaServiceLocation" ma:index="24" nillable="true" ma:displayName="Location" ma:internalName="MediaServiceLocation" ma:readOnly="true">
      <xsd:simpleType>
        <xsd:restriction base="dms:Text"/>
      </xsd:simpleType>
    </xsd:element>
    <xsd:element name="MediaLengthInSeconds" ma:index="2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95912f8-ee48-4719-ba9e-422085572dfa" elementFormDefault="qualified">
    <xsd:import namespace="http://schemas.microsoft.com/office/2006/documentManagement/types"/>
    <xsd:import namespace="http://schemas.microsoft.com/office/infopath/2007/PartnerControls"/>
    <xsd:element name="SharedWithUsers" ma:index="21"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048F9E-D9E4-4D95-8705-34AFBBC68C4F}">
  <ds:schemaRefs>
    <ds:schemaRef ds:uri="http://schemas.microsoft.com/sharepoint/v3/contenttype/forms"/>
  </ds:schemaRefs>
</ds:datastoreItem>
</file>

<file path=customXml/itemProps2.xml><?xml version="1.0" encoding="utf-8"?>
<ds:datastoreItem xmlns:ds="http://schemas.openxmlformats.org/officeDocument/2006/customXml" ds:itemID="{1B45DB96-17DA-44E5-95F8-76C96C24DACC}">
  <ds:schemaRefs>
    <ds:schemaRef ds:uri="http://schemas.microsoft.com/office/2006/metadata/properties"/>
    <ds:schemaRef ds:uri="http://purl.org/dc/terms/"/>
    <ds:schemaRef ds:uri="d95912f8-ee48-4719-ba9e-422085572dfa"/>
    <ds:schemaRef ds:uri="http://schemas.microsoft.com/office/infopath/2007/PartnerControls"/>
    <ds:schemaRef ds:uri="http://schemas.openxmlformats.org/package/2006/metadata/core-properties"/>
    <ds:schemaRef ds:uri="http://www.w3.org/XML/1998/namespace"/>
    <ds:schemaRef ds:uri="ed08b4c2-5760-49a6-901a-6f5fffdd6222"/>
    <ds:schemaRef ds:uri="http://schemas.microsoft.com/office/2006/documentManagement/types"/>
    <ds:schemaRef ds:uri="e18f8c2f-1271-4df9-830f-785d0d650b18"/>
    <ds:schemaRef ds:uri="http://purl.org/dc/dcmitype/"/>
    <ds:schemaRef ds:uri="http://purl.org/dc/elements/1.1/"/>
  </ds:schemaRefs>
</ds:datastoreItem>
</file>

<file path=customXml/itemProps3.xml><?xml version="1.0" encoding="utf-8"?>
<ds:datastoreItem xmlns:ds="http://schemas.openxmlformats.org/officeDocument/2006/customXml" ds:itemID="{A1047C3B-F3FC-44FE-8ED6-51C1A478F6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08b4c2-5760-49a6-901a-6f5fffdd6222"/>
    <ds:schemaRef ds:uri="e18f8c2f-1271-4df9-830f-785d0d650b18"/>
    <ds:schemaRef ds:uri="d95912f8-ee48-4719-ba9e-422085572d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Tela-teema</Template>
  <TotalTime>11742</TotalTime>
  <Words>251</Words>
  <Application>Microsoft Office PowerPoint</Application>
  <PresentationFormat>Laajakuva</PresentationFormat>
  <Paragraphs>37</Paragraphs>
  <Slides>14</Slides>
  <Notes>1</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14</vt:i4>
      </vt:variant>
    </vt:vector>
  </HeadingPairs>
  <TitlesOfParts>
    <vt:vector size="18" baseType="lpstr">
      <vt:lpstr>Arial</vt:lpstr>
      <vt:lpstr>Calibri</vt:lpstr>
      <vt:lpstr>Trebuchet MS</vt:lpstr>
      <vt:lpstr>Tela-teema</vt:lpstr>
      <vt:lpstr>Eläkevarojen nettomääräisen sijoitustoiminnan kehitys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Tämä on otsikko</dc:title>
  <dc:creator>Marko Myllyaho</dc:creator>
  <cp:lastModifiedBy>Schrall Maija</cp:lastModifiedBy>
  <cp:revision>199</cp:revision>
  <cp:lastPrinted>2020-05-12T08:55:58Z</cp:lastPrinted>
  <dcterms:created xsi:type="dcterms:W3CDTF">2015-12-16T10:13:18Z</dcterms:created>
  <dcterms:modified xsi:type="dcterms:W3CDTF">2024-08-27T09:33:07Z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0x0101000E8FDCFDE5ACB741A8D48CD9A7DC9237</vt:lpwstr>
  </property>
  <property fmtid="{D5CDD505-2E9C-101B-9397-08002B2CF9AE}" pid="3" name="TaxKeyword">
    <vt:lpwstr/>
  </property>
  <property fmtid="{D5CDD505-2E9C-101B-9397-08002B2CF9AE}" pid="4" name="Asiakirjatyyppi">
    <vt:lpwstr>41;#Esitys|6b3decec-4b81-41f0-bf0e-94ccc16053fc</vt:lpwstr>
  </property>
  <property fmtid="{D5CDD505-2E9C-101B-9397-08002B2CF9AE}" pid="5" name="Asiakokonaisuus">
    <vt:lpwstr>25;#Sijoitustilastot​|7125acfb-daf5-45cd-a0db-3bc85077cd35</vt:lpwstr>
  </property>
</Properties>
</file>