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5" r:id="rId5"/>
    <p:sldId id="286" r:id="rId6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4F6214-67D2-46FE-8F19-71169A662A04}" v="3" dt="2024-05-21T06:42:44.7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505"/>
  </p:normalViewPr>
  <p:slideViewPr>
    <p:cSldViewPr>
      <p:cViewPr varScale="1">
        <p:scale>
          <a:sx n="111" d="100"/>
          <a:sy n="111" d="100"/>
        </p:scale>
        <p:origin x="534" y="96"/>
      </p:cViewPr>
      <p:guideLst>
        <p:guide orient="horz" pos="2160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rall Maija" userId="60c1a822-4f7e-4063-8333-1039756e1a7a" providerId="ADAL" clId="{EC4F6214-67D2-46FE-8F19-71169A662A04}"/>
    <pc:docChg chg="custSel modSld">
      <pc:chgData name="Schrall Maija" userId="60c1a822-4f7e-4063-8333-1039756e1a7a" providerId="ADAL" clId="{EC4F6214-67D2-46FE-8F19-71169A662A04}" dt="2024-05-21T06:41:35.464" v="21" actId="14100"/>
      <pc:docMkLst>
        <pc:docMk/>
      </pc:docMkLst>
      <pc:sldChg chg="addSp delSp modSp mod">
        <pc:chgData name="Schrall Maija" userId="60c1a822-4f7e-4063-8333-1039756e1a7a" providerId="ADAL" clId="{EC4F6214-67D2-46FE-8F19-71169A662A04}" dt="2024-05-21T06:41:35.464" v="21" actId="14100"/>
        <pc:sldMkLst>
          <pc:docMk/>
          <pc:sldMk cId="4237517514" sldId="285"/>
        </pc:sldMkLst>
        <pc:picChg chg="add del mod">
          <ac:chgData name="Schrall Maija" userId="60c1a822-4f7e-4063-8333-1039756e1a7a" providerId="ADAL" clId="{EC4F6214-67D2-46FE-8F19-71169A662A04}" dt="2024-05-21T06:41:19.918" v="17" actId="478"/>
          <ac:picMkLst>
            <pc:docMk/>
            <pc:sldMk cId="4237517514" sldId="285"/>
            <ac:picMk id="4" creationId="{35B7F123-5FFD-DEBE-AF9C-2CBDDC85DB28}"/>
          </ac:picMkLst>
        </pc:picChg>
        <pc:picChg chg="del">
          <ac:chgData name="Schrall Maija" userId="60c1a822-4f7e-4063-8333-1039756e1a7a" providerId="ADAL" clId="{EC4F6214-67D2-46FE-8F19-71169A662A04}" dt="2024-02-29T10:19:37.974" v="5" actId="478"/>
          <ac:picMkLst>
            <pc:docMk/>
            <pc:sldMk cId="4237517514" sldId="285"/>
            <ac:picMk id="4" creationId="{66F163CE-3B97-F83E-E3AD-48E34143120D}"/>
          </ac:picMkLst>
        </pc:picChg>
        <pc:picChg chg="add del">
          <ac:chgData name="Schrall Maija" userId="60c1a822-4f7e-4063-8333-1039756e1a7a" providerId="ADAL" clId="{EC4F6214-67D2-46FE-8F19-71169A662A04}" dt="2024-02-29T10:32:19.834" v="7" actId="478"/>
          <ac:picMkLst>
            <pc:docMk/>
            <pc:sldMk cId="4237517514" sldId="285"/>
            <ac:picMk id="5" creationId="{8F8C43CC-B9FA-8A3F-4C44-7B3FFCA4596F}"/>
          </ac:picMkLst>
        </pc:picChg>
        <pc:picChg chg="add mod">
          <ac:chgData name="Schrall Maija" userId="60c1a822-4f7e-4063-8333-1039756e1a7a" providerId="ADAL" clId="{EC4F6214-67D2-46FE-8F19-71169A662A04}" dt="2024-05-21T06:41:35.464" v="21" actId="14100"/>
          <ac:picMkLst>
            <pc:docMk/>
            <pc:sldMk cId="4237517514" sldId="285"/>
            <ac:picMk id="5" creationId="{F5805B81-4BF5-56AE-6FDD-CE0756EF618F}"/>
          </ac:picMkLst>
        </pc:picChg>
      </pc:sldChg>
      <pc:sldChg chg="addSp delSp modSp mod">
        <pc:chgData name="Schrall Maija" userId="60c1a822-4f7e-4063-8333-1039756e1a7a" providerId="ADAL" clId="{EC4F6214-67D2-46FE-8F19-71169A662A04}" dt="2024-05-21T06:33:38.429" v="16" actId="14100"/>
        <pc:sldMkLst>
          <pc:docMk/>
          <pc:sldMk cId="2780088823" sldId="286"/>
        </pc:sldMkLst>
        <pc:picChg chg="add mod">
          <ac:chgData name="Schrall Maija" userId="60c1a822-4f7e-4063-8333-1039756e1a7a" providerId="ADAL" clId="{EC4F6214-67D2-46FE-8F19-71169A662A04}" dt="2024-05-21T06:33:38.429" v="16" actId="14100"/>
          <ac:picMkLst>
            <pc:docMk/>
            <pc:sldMk cId="2780088823" sldId="286"/>
            <ac:picMk id="5" creationId="{49388373-32B9-10C3-71FA-2E37CC1919E4}"/>
          </ac:picMkLst>
        </pc:picChg>
        <pc:picChg chg="del">
          <ac:chgData name="Schrall Maija" userId="60c1a822-4f7e-4063-8333-1039756e1a7a" providerId="ADAL" clId="{EC4F6214-67D2-46FE-8F19-71169A662A04}" dt="2024-02-29T10:18:17.295" v="0" actId="478"/>
          <ac:picMkLst>
            <pc:docMk/>
            <pc:sldMk cId="2780088823" sldId="286"/>
            <ac:picMk id="5" creationId="{B62B0114-3104-6A56-E313-E0626EB27C5D}"/>
          </ac:picMkLst>
        </pc:picChg>
        <pc:picChg chg="add del mod">
          <ac:chgData name="Schrall Maija" userId="60c1a822-4f7e-4063-8333-1039756e1a7a" providerId="ADAL" clId="{EC4F6214-67D2-46FE-8F19-71169A662A04}" dt="2024-05-21T06:33:27.509" v="13" actId="478"/>
          <ac:picMkLst>
            <pc:docMk/>
            <pc:sldMk cId="2780088823" sldId="286"/>
            <ac:picMk id="6" creationId="{8E9E3F21-F1E4-3D8C-2981-2081BBD378D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2060848"/>
            <a:ext cx="54864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Taitettu kulma 15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aitettu kulma 6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Kyynel 15"/>
          <p:cNvSpPr/>
          <p:nvPr userDrawn="1"/>
        </p:nvSpPr>
        <p:spPr>
          <a:xfrm rot="8115556">
            <a:off x="6288397" y="1316027"/>
            <a:ext cx="1965285" cy="196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Kyynel 17"/>
          <p:cNvSpPr/>
          <p:nvPr userDrawn="1"/>
        </p:nvSpPr>
        <p:spPr>
          <a:xfrm rot="13281518">
            <a:off x="8050937" y="2791649"/>
            <a:ext cx="1962000" cy="1962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0" name="Kyynel 19"/>
          <p:cNvSpPr/>
          <p:nvPr userDrawn="1"/>
        </p:nvSpPr>
        <p:spPr>
          <a:xfrm rot="18822387">
            <a:off x="6290039" y="4373378"/>
            <a:ext cx="1962000" cy="19620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1" name="Kyynel 20"/>
          <p:cNvSpPr/>
          <p:nvPr userDrawn="1"/>
        </p:nvSpPr>
        <p:spPr>
          <a:xfrm rot="2700000">
            <a:off x="1947664" y="1879422"/>
            <a:ext cx="3772800" cy="3772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30574" y="2780928"/>
            <a:ext cx="2973338" cy="177419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3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8052285" y="325174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6321357" y="170080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6321357" y="4817499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70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88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908720"/>
            <a:ext cx="4011084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908721"/>
            <a:ext cx="6815667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318523"/>
            <a:ext cx="4011084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290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977205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9772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Vedä kuva paikkamerkkiin tai lisää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977205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028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92"/>
            <a:ext cx="12195482" cy="684350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620688"/>
            <a:ext cx="3805268" cy="2149976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013400" y="3861048"/>
            <a:ext cx="4194835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5405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50205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6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4" y="1"/>
            <a:ext cx="12221309" cy="6858000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919830" y="2708920"/>
            <a:ext cx="8352341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19830" y="4040920"/>
            <a:ext cx="8352341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2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109728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Kolme pointtia</a:t>
            </a:r>
            <a:br>
              <a:rPr lang="fi-FI" dirty="0"/>
            </a:br>
            <a:r>
              <a:rPr lang="fi-FI" dirty="0" err="1"/>
              <a:t>sdfsdfsf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620688"/>
            <a:ext cx="109728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1404640" cy="365125"/>
          </a:xfrm>
        </p:spPr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061" y="6373916"/>
            <a:ext cx="3860800" cy="365125"/>
          </a:xfrm>
        </p:spPr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 dirty="0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8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35600"/>
            <a:ext cx="109728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19019" y="6376244"/>
            <a:ext cx="140464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365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80" y="5877273"/>
            <a:ext cx="1432836" cy="8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62" r:id="rId4"/>
    <p:sldLayoutId id="2147483670" r:id="rId5"/>
    <p:sldLayoutId id="2147483674" r:id="rId6"/>
    <p:sldLayoutId id="2147483671" r:id="rId7"/>
    <p:sldLayoutId id="2147483652" r:id="rId8"/>
    <p:sldLayoutId id="2147483653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54" r:id="rId15"/>
    <p:sldLayoutId id="2147483655" r:id="rId16"/>
    <p:sldLayoutId id="2147483656" r:id="rId17"/>
    <p:sldLayoutId id="2147483657" r:id="rId18"/>
    <p:sldLayoutId id="2147483660" r:id="rId19"/>
    <p:sldLayoutId id="2147483658" r:id="rId20"/>
    <p:sldLayoutId id="2147483659" r:id="rId2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09356B0-19C5-4D79-991E-2C1AD579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6C4E38E-B4BD-43DB-BA30-435E0840F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5805B81-4BF5-56AE-6FDD-CE0756EF6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37" y="116630"/>
            <a:ext cx="10313255" cy="583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1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1FA11B3-9ECA-E961-0413-3001BD8D2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24.5.2024</a:t>
            </a:r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6A996BF-2564-A92D-9D9B-E30CB2A4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9388373-32B9-10C3-71FA-2E37CC191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5" y="30731"/>
            <a:ext cx="9577064" cy="6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088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" id="{832210D1-9541-45A3-947B-71FCC75AFB8F}" vid="{0468865B-B8B9-45BB-AF3E-838BEF65D77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08b4c2-5760-49a6-901a-6f5fffdd6222">
      <Value>25</Value>
    </TaxCatchAll>
    <id7d33b7eb1940669d6fb7c47074d709 xmlns="ed08b4c2-5760-49a6-901a-6f5fffdd6222">
      <Terms xmlns="http://schemas.microsoft.com/office/infopath/2007/PartnerControls">
        <TermInfo xmlns="http://schemas.microsoft.com/office/infopath/2007/PartnerControls">
          <TermName xmlns="http://schemas.microsoft.com/office/infopath/2007/PartnerControls">Sijoitustilastot​</TermName>
          <TermId xmlns="http://schemas.microsoft.com/office/infopath/2007/PartnerControls">7125acfb-daf5-45cd-a0db-3bc85077cd35</TermId>
        </TermInfo>
      </Terms>
    </id7d33b7eb1940669d6fb7c47074d709>
    <TaxKeywordTaxHTField xmlns="ed08b4c2-5760-49a6-901a-6f5fffdd6222">
      <Terms xmlns="http://schemas.microsoft.com/office/infopath/2007/PartnerControls"/>
    </TaxKeywordTaxHTFiel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E8FDCFDE5ACB741A8D48CD9A7DC9237" ma:contentTypeVersion="20" ma:contentTypeDescription="Luo uusi asiakirja." ma:contentTypeScope="" ma:versionID="1a6a6fffcfd9472c74ae01390068b67a">
  <xsd:schema xmlns:xsd="http://www.w3.org/2001/XMLSchema" xmlns:xs="http://www.w3.org/2001/XMLSchema" xmlns:p="http://schemas.microsoft.com/office/2006/metadata/properties" xmlns:ns2="ed08b4c2-5760-49a6-901a-6f5fffdd6222" xmlns:ns3="e18f8c2f-1271-4df9-830f-785d0d650b18" xmlns:ns4="d95912f8-ee48-4719-ba9e-422085572dfa" targetNamespace="http://schemas.microsoft.com/office/2006/metadata/properties" ma:root="true" ma:fieldsID="4868fd7ce53ea5b4b93aa8c35775f24d" ns2:_="" ns3:_="" ns4:_="">
    <xsd:import namespace="ed08b4c2-5760-49a6-901a-6f5fffdd6222"/>
    <xsd:import namespace="e18f8c2f-1271-4df9-830f-785d0d650b18"/>
    <xsd:import namespace="d95912f8-ee48-4719-ba9e-422085572df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id7d33b7eb1940669d6fb7c47074d709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8b4c2-5760-49a6-901a-6f5fffdd622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Yrityksen avainsanat" ma:fieldId="{23f27201-bee3-471e-b2e7-b64fd8b7ca38}" ma:taxonomyMulti="true" ma:sspId="a325ba61-116c-4d7c-9c25-2c1b148ea2f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adf85069-b563-4a18-8d86-76f96fba9fee}" ma:internalName="TaxCatchAll" ma:showField="CatchAllData" ma:web="d95912f8-ee48-4719-ba9e-422085572d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d7d33b7eb1940669d6fb7c47074d709" ma:index="12" ma:taxonomy="true" ma:internalName="id7d33b7eb1940669d6fb7c47074d709" ma:taxonomyFieldName="Asiakokonaisuus" ma:displayName="Asiakokonaisuus" ma:default="1;#Yleinen|4ee43028-0df8-4956-b125-d9af33313356" ma:fieldId="{2d7d33b7-eb19-4066-9d6f-b7c47074d709}" ma:sspId="a325ba61-116c-4d7c-9c25-2c1b148ea2fa" ma:termSetId="ee5f4837-53fa-4938-b3cb-2fe2dde02421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8f8c2f-1271-4df9-830f-785d0d650b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5912f8-ee48-4719-ba9e-422085572df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048F9E-D9E4-4D95-8705-34AFBBC68C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45DB96-17DA-44E5-95F8-76C96C24DACC}">
  <ds:schemaRefs>
    <ds:schemaRef ds:uri="http://schemas.microsoft.com/office/2006/metadata/properties"/>
    <ds:schemaRef ds:uri="http://purl.org/dc/terms/"/>
    <ds:schemaRef ds:uri="d95912f8-ee48-4719-ba9e-422085572dfa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ed08b4c2-5760-49a6-901a-6f5fffdd6222"/>
    <ds:schemaRef ds:uri="http://schemas.microsoft.com/office/2006/documentManagement/types"/>
    <ds:schemaRef ds:uri="e18f8c2f-1271-4df9-830f-785d0d650b18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1047C3B-F3FC-44FE-8ED6-51C1A478F6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08b4c2-5760-49a6-901a-6f5fffdd6222"/>
    <ds:schemaRef ds:uri="e18f8c2f-1271-4df9-830f-785d0d650b18"/>
    <ds:schemaRef ds:uri="d95912f8-ee48-4719-ba9e-422085572d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Tela</Template>
  <TotalTime>10209</TotalTime>
  <Words>8</Words>
  <Application>Microsoft Office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Office-teema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Tämä on otsikko</dc:title>
  <dc:creator>Marko Myllyaho</dc:creator>
  <cp:lastModifiedBy>Schrall Maija</cp:lastModifiedBy>
  <cp:revision>200</cp:revision>
  <cp:lastPrinted>2020-05-12T08:55:58Z</cp:lastPrinted>
  <dcterms:created xsi:type="dcterms:W3CDTF">2015-12-16T10:13:18Z</dcterms:created>
  <dcterms:modified xsi:type="dcterms:W3CDTF">2024-05-21T06:42:47Z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0x0101000E8FDCFDE5ACB741A8D48CD9A7DC9237</vt:lpwstr>
  </property>
  <property fmtid="{D5CDD505-2E9C-101B-9397-08002B2CF9AE}" pid="3" name="TaxKeyword">
    <vt:lpwstr/>
  </property>
  <property fmtid="{D5CDD505-2E9C-101B-9397-08002B2CF9AE}" pid="4" name="Asiakirjatyyppi">
    <vt:lpwstr>41;#Esitys|6b3decec-4b81-41f0-bf0e-94ccc16053fc</vt:lpwstr>
  </property>
  <property fmtid="{D5CDD505-2E9C-101B-9397-08002B2CF9AE}" pid="5" name="Asiakokonaisuus">
    <vt:lpwstr>25;#Sijoitustilastot​|7125acfb-daf5-45cd-a0db-3bc85077cd35</vt:lpwstr>
  </property>
</Properties>
</file>