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5" r:id="rId5"/>
    <p:sldId id="286" r:id="rId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4F6214-67D2-46FE-8F19-71169A662A04}" v="3" dt="2024-05-21T06:42:44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505"/>
  </p:normalViewPr>
  <p:slideViewPr>
    <p:cSldViewPr>
      <p:cViewPr varScale="1">
        <p:scale>
          <a:sx n="111" d="100"/>
          <a:sy n="111" d="100"/>
        </p:scale>
        <p:origin x="534" y="96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EC4F6214-67D2-46FE-8F19-71169A662A04}"/>
    <pc:docChg chg="custSel modSld">
      <pc:chgData name="Schrall Maija" userId="60c1a822-4f7e-4063-8333-1039756e1a7a" providerId="ADAL" clId="{EC4F6214-67D2-46FE-8F19-71169A662A04}" dt="2024-05-21T06:41:35.464" v="21" actId="14100"/>
      <pc:docMkLst>
        <pc:docMk/>
      </pc:docMkLst>
      <pc:sldChg chg="addSp delSp modSp mod">
        <pc:chgData name="Schrall Maija" userId="60c1a822-4f7e-4063-8333-1039756e1a7a" providerId="ADAL" clId="{EC4F6214-67D2-46FE-8F19-71169A662A04}" dt="2024-05-21T06:41:35.464" v="21" actId="14100"/>
        <pc:sldMkLst>
          <pc:docMk/>
          <pc:sldMk cId="4237517514" sldId="285"/>
        </pc:sldMkLst>
        <pc:picChg chg="add del mod">
          <ac:chgData name="Schrall Maija" userId="60c1a822-4f7e-4063-8333-1039756e1a7a" providerId="ADAL" clId="{EC4F6214-67D2-46FE-8F19-71169A662A04}" dt="2024-05-21T06:41:19.918" v="17" actId="478"/>
          <ac:picMkLst>
            <pc:docMk/>
            <pc:sldMk cId="4237517514" sldId="285"/>
            <ac:picMk id="4" creationId="{35B7F123-5FFD-DEBE-AF9C-2CBDDC85DB28}"/>
          </ac:picMkLst>
        </pc:picChg>
        <pc:picChg chg="del">
          <ac:chgData name="Schrall Maija" userId="60c1a822-4f7e-4063-8333-1039756e1a7a" providerId="ADAL" clId="{EC4F6214-67D2-46FE-8F19-71169A662A04}" dt="2024-02-29T10:19:37.974" v="5" actId="478"/>
          <ac:picMkLst>
            <pc:docMk/>
            <pc:sldMk cId="4237517514" sldId="285"/>
            <ac:picMk id="4" creationId="{66F163CE-3B97-F83E-E3AD-48E34143120D}"/>
          </ac:picMkLst>
        </pc:picChg>
        <pc:picChg chg="add del">
          <ac:chgData name="Schrall Maija" userId="60c1a822-4f7e-4063-8333-1039756e1a7a" providerId="ADAL" clId="{EC4F6214-67D2-46FE-8F19-71169A662A04}" dt="2024-02-29T10:32:19.834" v="7" actId="478"/>
          <ac:picMkLst>
            <pc:docMk/>
            <pc:sldMk cId="4237517514" sldId="285"/>
            <ac:picMk id="5" creationId="{8F8C43CC-B9FA-8A3F-4C44-7B3FFCA4596F}"/>
          </ac:picMkLst>
        </pc:picChg>
        <pc:picChg chg="add mod">
          <ac:chgData name="Schrall Maija" userId="60c1a822-4f7e-4063-8333-1039756e1a7a" providerId="ADAL" clId="{EC4F6214-67D2-46FE-8F19-71169A662A04}" dt="2024-05-21T06:41:35.464" v="21" actId="14100"/>
          <ac:picMkLst>
            <pc:docMk/>
            <pc:sldMk cId="4237517514" sldId="285"/>
            <ac:picMk id="5" creationId="{F5805B81-4BF5-56AE-6FDD-CE0756EF618F}"/>
          </ac:picMkLst>
        </pc:picChg>
      </pc:sldChg>
      <pc:sldChg chg="addSp delSp modSp mod">
        <pc:chgData name="Schrall Maija" userId="60c1a822-4f7e-4063-8333-1039756e1a7a" providerId="ADAL" clId="{EC4F6214-67D2-46FE-8F19-71169A662A04}" dt="2024-05-21T06:33:38.429" v="16" actId="14100"/>
        <pc:sldMkLst>
          <pc:docMk/>
          <pc:sldMk cId="2780088823" sldId="286"/>
        </pc:sldMkLst>
        <pc:picChg chg="add mod">
          <ac:chgData name="Schrall Maija" userId="60c1a822-4f7e-4063-8333-1039756e1a7a" providerId="ADAL" clId="{EC4F6214-67D2-46FE-8F19-71169A662A04}" dt="2024-05-21T06:33:38.429" v="16" actId="14100"/>
          <ac:picMkLst>
            <pc:docMk/>
            <pc:sldMk cId="2780088823" sldId="286"/>
            <ac:picMk id="5" creationId="{49388373-32B9-10C3-71FA-2E37CC1919E4}"/>
          </ac:picMkLst>
        </pc:picChg>
        <pc:picChg chg="del">
          <ac:chgData name="Schrall Maija" userId="60c1a822-4f7e-4063-8333-1039756e1a7a" providerId="ADAL" clId="{EC4F6214-67D2-46FE-8F19-71169A662A04}" dt="2024-02-29T10:18:17.295" v="0" actId="478"/>
          <ac:picMkLst>
            <pc:docMk/>
            <pc:sldMk cId="2780088823" sldId="286"/>
            <ac:picMk id="5" creationId="{B62B0114-3104-6A56-E313-E0626EB27C5D}"/>
          </ac:picMkLst>
        </pc:picChg>
        <pc:picChg chg="add del mod">
          <ac:chgData name="Schrall Maija" userId="60c1a822-4f7e-4063-8333-1039756e1a7a" providerId="ADAL" clId="{EC4F6214-67D2-46FE-8F19-71169A662A04}" dt="2024-05-21T06:33:27.509" v="13" actId="478"/>
          <ac:picMkLst>
            <pc:docMk/>
            <pc:sldMk cId="2780088823" sldId="286"/>
            <ac:picMk id="6" creationId="{8E9E3F21-F1E4-3D8C-2981-2081BBD378D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9356B0-19C5-4D79-991E-2C1AD579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C4E38E-B4BD-43DB-BA30-435E0840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5805B81-4BF5-56AE-6FDD-CE0756EF6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37" y="116630"/>
            <a:ext cx="10313255" cy="583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1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A11B3-9ECA-E961-0413-3001BD8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24.5.2024</a:t>
            </a:r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A996BF-2564-A92D-9D9B-E30CB2A4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9388373-32B9-10C3-71FA-2E37CC191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5" y="30731"/>
            <a:ext cx="9577064" cy="6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8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" id="{832210D1-9541-45A3-947B-71FCC75AFB8F}" vid="{0468865B-B8B9-45BB-AF3E-838BEF65D77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08b4c2-5760-49a6-901a-6f5fffdd6222">
      <Value>25</Value>
    </TaxCatchAll>
    <id7d33b7eb1940669d6fb7c47074d709 xmlns="ed08b4c2-5760-49a6-901a-6f5fffdd622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Sijoitustilastot​</TermName>
          <TermId xmlns="http://schemas.microsoft.com/office/infopath/2007/PartnerControls">7125acfb-daf5-45cd-a0db-3bc85077cd35</TermId>
        </TermInfo>
      </Terms>
    </id7d33b7eb1940669d6fb7c47074d709>
    <TaxKeywordTaxHTField xmlns="ed08b4c2-5760-49a6-901a-6f5fffdd6222">
      <Terms xmlns="http://schemas.microsoft.com/office/infopath/2007/PartnerControls"/>
    </TaxKeywordTaxHT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E8FDCFDE5ACB741A8D48CD9A7DC9237" ma:contentTypeVersion="20" ma:contentTypeDescription="Luo uusi asiakirja." ma:contentTypeScope="" ma:versionID="1a6a6fffcfd9472c74ae01390068b67a">
  <xsd:schema xmlns:xsd="http://www.w3.org/2001/XMLSchema" xmlns:xs="http://www.w3.org/2001/XMLSchema" xmlns:p="http://schemas.microsoft.com/office/2006/metadata/properties" xmlns:ns2="ed08b4c2-5760-49a6-901a-6f5fffdd6222" xmlns:ns3="e18f8c2f-1271-4df9-830f-785d0d650b18" xmlns:ns4="d95912f8-ee48-4719-ba9e-422085572dfa" targetNamespace="http://schemas.microsoft.com/office/2006/metadata/properties" ma:root="true" ma:fieldsID="4868fd7ce53ea5b4b93aa8c35775f24d" ns2:_="" ns3:_="" ns4:_="">
    <xsd:import namespace="ed08b4c2-5760-49a6-901a-6f5fffdd6222"/>
    <xsd:import namespace="e18f8c2f-1271-4df9-830f-785d0d650b18"/>
    <xsd:import namespace="d95912f8-ee48-4719-ba9e-422085572df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id7d33b7eb1940669d6fb7c47074d709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8b4c2-5760-49a6-901a-6f5fffdd622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Yrityksen avainsanat" ma:fieldId="{23f27201-bee3-471e-b2e7-b64fd8b7ca38}" ma:taxonomyMulti="true" ma:sspId="a325ba61-116c-4d7c-9c25-2c1b148ea2f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adf85069-b563-4a18-8d86-76f96fba9fee}" ma:internalName="TaxCatchAll" ma:showField="CatchAllData" ma:web="d95912f8-ee48-4719-ba9e-422085572d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d7d33b7eb1940669d6fb7c47074d709" ma:index="12" ma:taxonomy="true" ma:internalName="id7d33b7eb1940669d6fb7c47074d709" ma:taxonomyFieldName="Asiakokonaisuus" ma:displayName="Asiakokonaisuus" ma:default="1;#Yleinen|4ee43028-0df8-4956-b125-d9af33313356" ma:fieldId="{2d7d33b7-eb19-4066-9d6f-b7c47074d709}" ma:sspId="a325ba61-116c-4d7c-9c25-2c1b148ea2fa" ma:termSetId="ee5f4837-53fa-4938-b3cb-2fe2dde0242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f8c2f-1271-4df9-830f-785d0d650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912f8-ee48-4719-ba9e-422085572df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schemas.microsoft.com/office/2006/metadata/properties"/>
    <ds:schemaRef ds:uri="http://purl.org/dc/terms/"/>
    <ds:schemaRef ds:uri="d95912f8-ee48-4719-ba9e-422085572df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d08b4c2-5760-49a6-901a-6f5fffdd6222"/>
    <ds:schemaRef ds:uri="http://schemas.microsoft.com/office/2006/documentManagement/types"/>
    <ds:schemaRef ds:uri="e18f8c2f-1271-4df9-830f-785d0d650b18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047C3B-F3FC-44FE-8ED6-51C1A478F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8b4c2-5760-49a6-901a-6f5fffdd6222"/>
    <ds:schemaRef ds:uri="e18f8c2f-1271-4df9-830f-785d0d650b18"/>
    <ds:schemaRef ds:uri="d95912f8-ee48-4719-ba9e-422085572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</Template>
  <TotalTime>10209</TotalTime>
  <Words>8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Tämä on otsikko</dc:title>
  <dc:creator>Marko Myllyaho</dc:creator>
  <cp:lastModifiedBy>Schrall Maija</cp:lastModifiedBy>
  <cp:revision>200</cp:revision>
  <cp:lastPrinted>2020-05-12T08:55:58Z</cp:lastPrinted>
  <dcterms:created xsi:type="dcterms:W3CDTF">2015-12-16T10:13:18Z</dcterms:created>
  <dcterms:modified xsi:type="dcterms:W3CDTF">2024-05-21T06:42:47Z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0x0101000E8FDCFDE5ACB741A8D48CD9A7DC9237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25;#Sijoitustilastot​|7125acfb-daf5-45cd-a0db-3bc85077cd35</vt:lpwstr>
  </property>
</Properties>
</file>