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0" r:id="rId5"/>
    <p:sldId id="291" r:id="rId6"/>
    <p:sldId id="292" r:id="rId7"/>
    <p:sldId id="293" r:id="rId8"/>
    <p:sldId id="294" r:id="rId9"/>
    <p:sldId id="274" r:id="rId10"/>
    <p:sldId id="295" r:id="rId11"/>
    <p:sldId id="296" r:id="rId12"/>
    <p:sldId id="297" r:id="rId13"/>
    <p:sldId id="298" r:id="rId14"/>
    <p:sldId id="299" r:id="rId15"/>
    <p:sldId id="275" r:id="rId16"/>
    <p:sldId id="290" r:id="rId17"/>
    <p:sldId id="279"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38AB37-3A90-4C52-A878-3B2ED540826B}" v="10" dt="2024-05-27T04:21:24.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1" autoAdjust="0"/>
    <p:restoredTop sz="97505"/>
  </p:normalViewPr>
  <p:slideViewPr>
    <p:cSldViewPr>
      <p:cViewPr varScale="1">
        <p:scale>
          <a:sx n="106" d="100"/>
          <a:sy n="106" d="100"/>
        </p:scale>
        <p:origin x="684" y="114"/>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A738AB37-3A90-4C52-A878-3B2ED540826B}"/>
    <pc:docChg chg="custSel modSld">
      <pc:chgData name="Schrall Maija" userId="60c1a822-4f7e-4063-8333-1039756e1a7a" providerId="ADAL" clId="{A738AB37-3A90-4C52-A878-3B2ED540826B}" dt="2024-05-20T10:30:44.234" v="163" actId="1076"/>
      <pc:docMkLst>
        <pc:docMk/>
      </pc:docMkLst>
      <pc:sldChg chg="addSp delSp modSp mod">
        <pc:chgData name="Schrall Maija" userId="60c1a822-4f7e-4063-8333-1039756e1a7a" providerId="ADAL" clId="{A738AB37-3A90-4C52-A878-3B2ED540826B}" dt="2024-05-20T10:25:04.114" v="141" actId="1076"/>
        <pc:sldMkLst>
          <pc:docMk/>
          <pc:sldMk cId="1995822633" sldId="274"/>
        </pc:sldMkLst>
        <pc:picChg chg="del">
          <ac:chgData name="Schrall Maija" userId="60c1a822-4f7e-4063-8333-1039756e1a7a" providerId="ADAL" clId="{A738AB37-3A90-4C52-A878-3B2ED540826B}" dt="2024-02-27T08:15:35.147" v="76" actId="478"/>
          <ac:picMkLst>
            <pc:docMk/>
            <pc:sldMk cId="1995822633" sldId="274"/>
            <ac:picMk id="4" creationId="{61FDFDC0-DE96-52FC-9F6E-E397B5DE9B7A}"/>
          </ac:picMkLst>
        </pc:picChg>
        <pc:picChg chg="add mod">
          <ac:chgData name="Schrall Maija" userId="60c1a822-4f7e-4063-8333-1039756e1a7a" providerId="ADAL" clId="{A738AB37-3A90-4C52-A878-3B2ED540826B}" dt="2024-05-20T10:25:04.114" v="141" actId="1076"/>
          <ac:picMkLst>
            <pc:docMk/>
            <pc:sldMk cId="1995822633" sldId="274"/>
            <ac:picMk id="4" creationId="{EA226FB5-6D0B-EF45-0963-85849D99E1FC}"/>
          </ac:picMkLst>
        </pc:picChg>
        <pc:picChg chg="add del mod">
          <ac:chgData name="Schrall Maija" userId="60c1a822-4f7e-4063-8333-1039756e1a7a" providerId="ADAL" clId="{A738AB37-3A90-4C52-A878-3B2ED540826B}" dt="2024-05-20T10:24:51.888" v="137" actId="478"/>
          <ac:picMkLst>
            <pc:docMk/>
            <pc:sldMk cId="1995822633" sldId="274"/>
            <ac:picMk id="5" creationId="{B3336BA1-318C-FB5C-070F-7CD061DD4BB4}"/>
          </ac:picMkLst>
        </pc:picChg>
      </pc:sldChg>
      <pc:sldChg chg="addSp delSp modSp mod">
        <pc:chgData name="Schrall Maija" userId="60c1a822-4f7e-4063-8333-1039756e1a7a" providerId="ADAL" clId="{A738AB37-3A90-4C52-A878-3B2ED540826B}" dt="2024-02-27T08:20:58.113" v="111" actId="14100"/>
        <pc:sldMkLst>
          <pc:docMk/>
          <pc:sldMk cId="3653509252" sldId="275"/>
        </pc:sldMkLst>
        <pc:picChg chg="del">
          <ac:chgData name="Schrall Maija" userId="60c1a822-4f7e-4063-8333-1039756e1a7a" providerId="ADAL" clId="{A738AB37-3A90-4C52-A878-3B2ED540826B}" dt="2024-02-27T08:20:47.261" v="107" actId="478"/>
          <ac:picMkLst>
            <pc:docMk/>
            <pc:sldMk cId="3653509252" sldId="275"/>
            <ac:picMk id="5" creationId="{0FF0BBF6-C29F-B305-FB3F-FDCDEA42957A}"/>
          </ac:picMkLst>
        </pc:picChg>
        <pc:picChg chg="add mod">
          <ac:chgData name="Schrall Maija" userId="60c1a822-4f7e-4063-8333-1039756e1a7a" providerId="ADAL" clId="{A738AB37-3A90-4C52-A878-3B2ED540826B}" dt="2024-02-27T08:20:58.113" v="111" actId="14100"/>
          <ac:picMkLst>
            <pc:docMk/>
            <pc:sldMk cId="3653509252" sldId="275"/>
            <ac:picMk id="6" creationId="{C76E8AA7-122B-4E32-4104-DDE2CD31CF89}"/>
          </ac:picMkLst>
        </pc:picChg>
      </pc:sldChg>
      <pc:sldChg chg="addSp delSp modSp mod">
        <pc:chgData name="Schrall Maija" userId="60c1a822-4f7e-4063-8333-1039756e1a7a" providerId="ADAL" clId="{A738AB37-3A90-4C52-A878-3B2ED540826B}" dt="2024-02-27T08:12:04.680" v="59" actId="1076"/>
        <pc:sldMkLst>
          <pc:docMk/>
          <pc:sldMk cId="1702440396" sldId="290"/>
        </pc:sldMkLst>
        <pc:spChg chg="mod">
          <ac:chgData name="Schrall Maija" userId="60c1a822-4f7e-4063-8333-1039756e1a7a" providerId="ADAL" clId="{A738AB37-3A90-4C52-A878-3B2ED540826B}" dt="2024-02-27T08:11:42.514" v="54" actId="20577"/>
          <ac:spMkLst>
            <pc:docMk/>
            <pc:sldMk cId="1702440396" sldId="290"/>
            <ac:spMk id="2" creationId="{00000000-0000-0000-0000-000000000000}"/>
          </ac:spMkLst>
        </pc:spChg>
        <pc:picChg chg="del">
          <ac:chgData name="Schrall Maija" userId="60c1a822-4f7e-4063-8333-1039756e1a7a" providerId="ADAL" clId="{A738AB37-3A90-4C52-A878-3B2ED540826B}" dt="2024-02-27T08:11:53.601" v="55" actId="478"/>
          <ac:picMkLst>
            <pc:docMk/>
            <pc:sldMk cId="1702440396" sldId="290"/>
            <ac:picMk id="4" creationId="{0085AC30-E6C2-6672-BB3F-463E50927C36}"/>
          </ac:picMkLst>
        </pc:picChg>
        <pc:picChg chg="add mod">
          <ac:chgData name="Schrall Maija" userId="60c1a822-4f7e-4063-8333-1039756e1a7a" providerId="ADAL" clId="{A738AB37-3A90-4C52-A878-3B2ED540826B}" dt="2024-02-27T08:12:04.680" v="59" actId="1076"/>
          <ac:picMkLst>
            <pc:docMk/>
            <pc:sldMk cId="1702440396" sldId="290"/>
            <ac:picMk id="6" creationId="{AF496402-23BD-4325-F167-1E4E2F114604}"/>
          </ac:picMkLst>
        </pc:picChg>
      </pc:sldChg>
      <pc:sldChg chg="addSp delSp modSp mod">
        <pc:chgData name="Schrall Maija" userId="60c1a822-4f7e-4063-8333-1039756e1a7a" providerId="ADAL" clId="{A738AB37-3A90-4C52-A878-3B2ED540826B}" dt="2024-05-20T10:16:26.795" v="120" actId="20577"/>
        <pc:sldMkLst>
          <pc:docMk/>
          <pc:sldMk cId="23150120" sldId="291"/>
        </pc:sldMkLst>
        <pc:spChg chg="add del mod">
          <ac:chgData name="Schrall Maija" userId="60c1a822-4f7e-4063-8333-1039756e1a7a" providerId="ADAL" clId="{A738AB37-3A90-4C52-A878-3B2ED540826B}" dt="2024-02-21T10:50:37.921" v="52" actId="478"/>
          <ac:spMkLst>
            <pc:docMk/>
            <pc:sldMk cId="23150120" sldId="291"/>
            <ac:spMk id="4" creationId="{7F4F2413-242D-EB39-8D6B-980A249848E8}"/>
          </ac:spMkLst>
        </pc:spChg>
        <pc:spChg chg="mod">
          <ac:chgData name="Schrall Maija" userId="60c1a822-4f7e-4063-8333-1039756e1a7a" providerId="ADAL" clId="{A738AB37-3A90-4C52-A878-3B2ED540826B}" dt="2024-05-20T10:16:26.795" v="120" actId="20577"/>
          <ac:spMkLst>
            <pc:docMk/>
            <pc:sldMk cId="23150120" sldId="291"/>
            <ac:spMk id="5" creationId="{B5762845-182A-4BBD-953D-360E213381F3}"/>
          </ac:spMkLst>
        </pc:spChg>
      </pc:sldChg>
      <pc:sldChg chg="addSp delSp modSp mod">
        <pc:chgData name="Schrall Maija" userId="60c1a822-4f7e-4063-8333-1039756e1a7a" providerId="ADAL" clId="{A738AB37-3A90-4C52-A878-3B2ED540826B}" dt="2024-05-20T10:19:44.931" v="125" actId="1076"/>
        <pc:sldMkLst>
          <pc:docMk/>
          <pc:sldMk cId="2102716970" sldId="292"/>
        </pc:sldMkLst>
        <pc:picChg chg="add del mod">
          <ac:chgData name="Schrall Maija" userId="60c1a822-4f7e-4063-8333-1039756e1a7a" providerId="ADAL" clId="{A738AB37-3A90-4C52-A878-3B2ED540826B}" dt="2024-05-20T10:19:29.503" v="121" actId="478"/>
          <ac:picMkLst>
            <pc:docMk/>
            <pc:sldMk cId="2102716970" sldId="292"/>
            <ac:picMk id="4" creationId="{8C05A25D-1E53-AA97-616B-F27A503ED589}"/>
          </ac:picMkLst>
        </pc:picChg>
        <pc:picChg chg="add mod">
          <ac:chgData name="Schrall Maija" userId="60c1a822-4f7e-4063-8333-1039756e1a7a" providerId="ADAL" clId="{A738AB37-3A90-4C52-A878-3B2ED540826B}" dt="2024-05-20T10:19:44.931" v="125" actId="1076"/>
          <ac:picMkLst>
            <pc:docMk/>
            <pc:sldMk cId="2102716970" sldId="292"/>
            <ac:picMk id="5" creationId="{48AA8D88-D25B-A68C-128A-D803D03804E9}"/>
          </ac:picMkLst>
        </pc:picChg>
        <pc:picChg chg="del">
          <ac:chgData name="Schrall Maija" userId="60c1a822-4f7e-4063-8333-1039756e1a7a" providerId="ADAL" clId="{A738AB37-3A90-4C52-A878-3B2ED540826B}" dt="2024-02-27T08:13:12.432" v="60" actId="478"/>
          <ac:picMkLst>
            <pc:docMk/>
            <pc:sldMk cId="2102716970" sldId="292"/>
            <ac:picMk id="5" creationId="{5F0E4A0F-2F05-2479-8C8B-8649FE12EA2E}"/>
          </ac:picMkLst>
        </pc:picChg>
      </pc:sldChg>
      <pc:sldChg chg="addSp delSp modSp mod">
        <pc:chgData name="Schrall Maija" userId="60c1a822-4f7e-4063-8333-1039756e1a7a" providerId="ADAL" clId="{A738AB37-3A90-4C52-A878-3B2ED540826B}" dt="2024-05-20T10:21:57.079" v="129" actId="14100"/>
        <pc:sldMkLst>
          <pc:docMk/>
          <pc:sldMk cId="1607693314" sldId="293"/>
        </pc:sldMkLst>
        <pc:picChg chg="add del mod">
          <ac:chgData name="Schrall Maija" userId="60c1a822-4f7e-4063-8333-1039756e1a7a" providerId="ADAL" clId="{A738AB37-3A90-4C52-A878-3B2ED540826B}" dt="2024-05-20T10:21:47.702" v="126" actId="478"/>
          <ac:picMkLst>
            <pc:docMk/>
            <pc:sldMk cId="1607693314" sldId="293"/>
            <ac:picMk id="4" creationId="{CF424EBC-D60C-A004-04FC-351654991F2D}"/>
          </ac:picMkLst>
        </pc:picChg>
        <pc:picChg chg="add mod">
          <ac:chgData name="Schrall Maija" userId="60c1a822-4f7e-4063-8333-1039756e1a7a" providerId="ADAL" clId="{A738AB37-3A90-4C52-A878-3B2ED540826B}" dt="2024-05-20T10:21:57.079" v="129" actId="14100"/>
          <ac:picMkLst>
            <pc:docMk/>
            <pc:sldMk cId="1607693314" sldId="293"/>
            <ac:picMk id="5" creationId="{53FA679F-07D0-5EF6-6C5D-F5EA7F6FD75A}"/>
          </ac:picMkLst>
        </pc:picChg>
        <pc:picChg chg="del">
          <ac:chgData name="Schrall Maija" userId="60c1a822-4f7e-4063-8333-1039756e1a7a" providerId="ADAL" clId="{A738AB37-3A90-4C52-A878-3B2ED540826B}" dt="2024-02-27T08:14:00.231" v="65" actId="478"/>
          <ac:picMkLst>
            <pc:docMk/>
            <pc:sldMk cId="1607693314" sldId="293"/>
            <ac:picMk id="5" creationId="{C82EDD46-0237-F3B2-5B17-22F3663D0F7F}"/>
          </ac:picMkLst>
        </pc:picChg>
      </pc:sldChg>
      <pc:sldChg chg="addSp delSp modSp mod">
        <pc:chgData name="Schrall Maija" userId="60c1a822-4f7e-4063-8333-1039756e1a7a" providerId="ADAL" clId="{A738AB37-3A90-4C52-A878-3B2ED540826B}" dt="2024-05-20T10:22:45.346" v="136" actId="14100"/>
        <pc:sldMkLst>
          <pc:docMk/>
          <pc:sldMk cId="69055712" sldId="294"/>
        </pc:sldMkLst>
        <pc:picChg chg="add del mod">
          <ac:chgData name="Schrall Maija" userId="60c1a822-4f7e-4063-8333-1039756e1a7a" providerId="ADAL" clId="{A738AB37-3A90-4C52-A878-3B2ED540826B}" dt="2024-05-20T10:22:30.345" v="130" actId="478"/>
          <ac:picMkLst>
            <pc:docMk/>
            <pc:sldMk cId="69055712" sldId="294"/>
            <ac:picMk id="5" creationId="{C5AE4176-8C11-43E4-355D-63551C0FC3DD}"/>
          </ac:picMkLst>
        </pc:picChg>
        <pc:picChg chg="add mod">
          <ac:chgData name="Schrall Maija" userId="60c1a822-4f7e-4063-8333-1039756e1a7a" providerId="ADAL" clId="{A738AB37-3A90-4C52-A878-3B2ED540826B}" dt="2024-05-20T10:22:45.346" v="136" actId="14100"/>
          <ac:picMkLst>
            <pc:docMk/>
            <pc:sldMk cId="69055712" sldId="294"/>
            <ac:picMk id="6" creationId="{3D68DF26-240D-82AC-9373-E6C51E7B7DA6}"/>
          </ac:picMkLst>
        </pc:picChg>
        <pc:picChg chg="del">
          <ac:chgData name="Schrall Maija" userId="60c1a822-4f7e-4063-8333-1039756e1a7a" providerId="ADAL" clId="{A738AB37-3A90-4C52-A878-3B2ED540826B}" dt="2024-02-27T08:14:43.983" v="71" actId="478"/>
          <ac:picMkLst>
            <pc:docMk/>
            <pc:sldMk cId="69055712" sldId="294"/>
            <ac:picMk id="6" creationId="{B046C43D-7D8A-2945-98D6-EFF60A435B75}"/>
          </ac:picMkLst>
        </pc:picChg>
      </pc:sldChg>
      <pc:sldChg chg="addSp delSp modSp mod">
        <pc:chgData name="Schrall Maija" userId="60c1a822-4f7e-4063-8333-1039756e1a7a" providerId="ADAL" clId="{A738AB37-3A90-4C52-A878-3B2ED540826B}" dt="2024-05-20T10:27:11.771" v="146" actId="14100"/>
        <pc:sldMkLst>
          <pc:docMk/>
          <pc:sldMk cId="2543104056" sldId="295"/>
        </pc:sldMkLst>
        <pc:picChg chg="add del mod">
          <ac:chgData name="Schrall Maija" userId="60c1a822-4f7e-4063-8333-1039756e1a7a" providerId="ADAL" clId="{A738AB37-3A90-4C52-A878-3B2ED540826B}" dt="2024-05-20T10:26:57.885" v="142" actId="478"/>
          <ac:picMkLst>
            <pc:docMk/>
            <pc:sldMk cId="2543104056" sldId="295"/>
            <ac:picMk id="4" creationId="{6CDC2343-3CF5-D6B4-DD17-F29CD46A0C32}"/>
          </ac:picMkLst>
        </pc:picChg>
        <pc:picChg chg="del">
          <ac:chgData name="Schrall Maija" userId="60c1a822-4f7e-4063-8333-1039756e1a7a" providerId="ADAL" clId="{A738AB37-3A90-4C52-A878-3B2ED540826B}" dt="2024-02-27T08:16:25.931" v="81" actId="478"/>
          <ac:picMkLst>
            <pc:docMk/>
            <pc:sldMk cId="2543104056" sldId="295"/>
            <ac:picMk id="5" creationId="{0C67DAC8-1B30-0228-8357-905D2CD12176}"/>
          </ac:picMkLst>
        </pc:picChg>
        <pc:picChg chg="add mod">
          <ac:chgData name="Schrall Maija" userId="60c1a822-4f7e-4063-8333-1039756e1a7a" providerId="ADAL" clId="{A738AB37-3A90-4C52-A878-3B2ED540826B}" dt="2024-05-20T10:27:11.771" v="146" actId="14100"/>
          <ac:picMkLst>
            <pc:docMk/>
            <pc:sldMk cId="2543104056" sldId="295"/>
            <ac:picMk id="5" creationId="{3157BCF2-93D6-9EFE-13F0-7B740A39D305}"/>
          </ac:picMkLst>
        </pc:picChg>
      </pc:sldChg>
      <pc:sldChg chg="addSp delSp modSp mod">
        <pc:chgData name="Schrall Maija" userId="60c1a822-4f7e-4063-8333-1039756e1a7a" providerId="ADAL" clId="{A738AB37-3A90-4C52-A878-3B2ED540826B}" dt="2024-05-20T10:27:59.997" v="152" actId="14100"/>
        <pc:sldMkLst>
          <pc:docMk/>
          <pc:sldMk cId="2782580279" sldId="296"/>
        </pc:sldMkLst>
        <pc:picChg chg="add del mod">
          <ac:chgData name="Schrall Maija" userId="60c1a822-4f7e-4063-8333-1039756e1a7a" providerId="ADAL" clId="{A738AB37-3A90-4C52-A878-3B2ED540826B}" dt="2024-05-20T10:27:39.765" v="147" actId="478"/>
          <ac:picMkLst>
            <pc:docMk/>
            <pc:sldMk cId="2782580279" sldId="296"/>
            <ac:picMk id="5" creationId="{97DAD506-A2B3-4B17-E0F4-0E86FB63461D}"/>
          </ac:picMkLst>
        </pc:picChg>
        <pc:picChg chg="add mod">
          <ac:chgData name="Schrall Maija" userId="60c1a822-4f7e-4063-8333-1039756e1a7a" providerId="ADAL" clId="{A738AB37-3A90-4C52-A878-3B2ED540826B}" dt="2024-05-20T10:27:59.997" v="152" actId="14100"/>
          <ac:picMkLst>
            <pc:docMk/>
            <pc:sldMk cId="2782580279" sldId="296"/>
            <ac:picMk id="6" creationId="{E070BE14-79F6-3CEF-719B-21633518C894}"/>
          </ac:picMkLst>
        </pc:picChg>
        <pc:picChg chg="del">
          <ac:chgData name="Schrall Maija" userId="60c1a822-4f7e-4063-8333-1039756e1a7a" providerId="ADAL" clId="{A738AB37-3A90-4C52-A878-3B2ED540826B}" dt="2024-02-27T08:16:58.148" v="86" actId="478"/>
          <ac:picMkLst>
            <pc:docMk/>
            <pc:sldMk cId="2782580279" sldId="296"/>
            <ac:picMk id="6" creationId="{FDD26B27-B1FC-7323-4138-DF08A7D27D31}"/>
          </ac:picMkLst>
        </pc:picChg>
      </pc:sldChg>
      <pc:sldChg chg="addSp delSp modSp mod">
        <pc:chgData name="Schrall Maija" userId="60c1a822-4f7e-4063-8333-1039756e1a7a" providerId="ADAL" clId="{A738AB37-3A90-4C52-A878-3B2ED540826B}" dt="2024-05-20T10:30:00.325" v="158" actId="14100"/>
        <pc:sldMkLst>
          <pc:docMk/>
          <pc:sldMk cId="2493024694" sldId="297"/>
        </pc:sldMkLst>
        <pc:picChg chg="del">
          <ac:chgData name="Schrall Maija" userId="60c1a822-4f7e-4063-8333-1039756e1a7a" providerId="ADAL" clId="{A738AB37-3A90-4C52-A878-3B2ED540826B}" dt="2024-02-27T08:17:37.931" v="90" actId="478"/>
          <ac:picMkLst>
            <pc:docMk/>
            <pc:sldMk cId="2493024694" sldId="297"/>
            <ac:picMk id="5" creationId="{2C7176E7-65C9-E5DD-C11B-76FFF88BC304}"/>
          </ac:picMkLst>
        </pc:picChg>
        <pc:picChg chg="add mod">
          <ac:chgData name="Schrall Maija" userId="60c1a822-4f7e-4063-8333-1039756e1a7a" providerId="ADAL" clId="{A738AB37-3A90-4C52-A878-3B2ED540826B}" dt="2024-05-20T10:30:00.325" v="158" actId="14100"/>
          <ac:picMkLst>
            <pc:docMk/>
            <pc:sldMk cId="2493024694" sldId="297"/>
            <ac:picMk id="5" creationId="{4B64080A-96DB-9906-DA62-FA2617DEA22E}"/>
          </ac:picMkLst>
        </pc:picChg>
        <pc:picChg chg="add del mod">
          <ac:chgData name="Schrall Maija" userId="60c1a822-4f7e-4063-8333-1039756e1a7a" providerId="ADAL" clId="{A738AB37-3A90-4C52-A878-3B2ED540826B}" dt="2024-05-20T10:29:47.525" v="153" actId="478"/>
          <ac:picMkLst>
            <pc:docMk/>
            <pc:sldMk cId="2493024694" sldId="297"/>
            <ac:picMk id="6" creationId="{36F2CE85-952B-9703-9259-30DEF9AB08D0}"/>
          </ac:picMkLst>
        </pc:picChg>
      </pc:sldChg>
      <pc:sldChg chg="addSp delSp modSp mod">
        <pc:chgData name="Schrall Maija" userId="60c1a822-4f7e-4063-8333-1039756e1a7a" providerId="ADAL" clId="{A738AB37-3A90-4C52-A878-3B2ED540826B}" dt="2024-05-20T10:30:44.234" v="163" actId="1076"/>
        <pc:sldMkLst>
          <pc:docMk/>
          <pc:sldMk cId="3004900106" sldId="298"/>
        </pc:sldMkLst>
        <pc:picChg chg="add del mod">
          <ac:chgData name="Schrall Maija" userId="60c1a822-4f7e-4063-8333-1039756e1a7a" providerId="ADAL" clId="{A738AB37-3A90-4C52-A878-3B2ED540826B}" dt="2024-05-20T10:30:32.379" v="159" actId="478"/>
          <ac:picMkLst>
            <pc:docMk/>
            <pc:sldMk cId="3004900106" sldId="298"/>
            <ac:picMk id="5" creationId="{7BADB1E1-9933-375B-E63E-B3E9AE2C711A}"/>
          </ac:picMkLst>
        </pc:picChg>
        <pc:picChg chg="del">
          <ac:chgData name="Schrall Maija" userId="60c1a822-4f7e-4063-8333-1039756e1a7a" providerId="ADAL" clId="{A738AB37-3A90-4C52-A878-3B2ED540826B}" dt="2024-02-27T08:18:20.894" v="95" actId="478"/>
          <ac:picMkLst>
            <pc:docMk/>
            <pc:sldMk cId="3004900106" sldId="298"/>
            <ac:picMk id="6" creationId="{33954FA7-C87C-83E0-03F5-7041144398CD}"/>
          </ac:picMkLst>
        </pc:picChg>
        <pc:picChg chg="add mod">
          <ac:chgData name="Schrall Maija" userId="60c1a822-4f7e-4063-8333-1039756e1a7a" providerId="ADAL" clId="{A738AB37-3A90-4C52-A878-3B2ED540826B}" dt="2024-05-20T10:30:44.234" v="163" actId="1076"/>
          <ac:picMkLst>
            <pc:docMk/>
            <pc:sldMk cId="3004900106" sldId="298"/>
            <ac:picMk id="6" creationId="{403F5985-EA2E-AA37-BC1A-32B7CC8DECD1}"/>
          </ac:picMkLst>
        </pc:picChg>
      </pc:sldChg>
      <pc:sldChg chg="addSp delSp modSp mod">
        <pc:chgData name="Schrall Maija" userId="60c1a822-4f7e-4063-8333-1039756e1a7a" providerId="ADAL" clId="{A738AB37-3A90-4C52-A878-3B2ED540826B}" dt="2024-02-27T08:20:03.649" v="106" actId="14100"/>
        <pc:sldMkLst>
          <pc:docMk/>
          <pc:sldMk cId="5399994" sldId="299"/>
        </pc:sldMkLst>
        <pc:picChg chg="del">
          <ac:chgData name="Schrall Maija" userId="60c1a822-4f7e-4063-8333-1039756e1a7a" providerId="ADAL" clId="{A738AB37-3A90-4C52-A878-3B2ED540826B}" dt="2024-02-27T08:19:48.113" v="100" actId="478"/>
          <ac:picMkLst>
            <pc:docMk/>
            <pc:sldMk cId="5399994" sldId="299"/>
            <ac:picMk id="4" creationId="{2D1D4F83-A7F7-F13E-ED27-5D5DEE64FB44}"/>
          </ac:picMkLst>
        </pc:picChg>
        <pc:picChg chg="add mod">
          <ac:chgData name="Schrall Maija" userId="60c1a822-4f7e-4063-8333-1039756e1a7a" providerId="ADAL" clId="{A738AB37-3A90-4C52-A878-3B2ED540826B}" dt="2024-02-27T08:20:03.649" v="106" actId="14100"/>
          <ac:picMkLst>
            <pc:docMk/>
            <pc:sldMk cId="5399994" sldId="299"/>
            <ac:picMk id="5" creationId="{893F9CBC-DF25-684D-0E44-608CA86B11C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dirty="0"/>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dirty="0"/>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dirty="0"/>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5611F8-CEB3-4F41-AEFA-60E9E4DE376C}" type="slidenum">
              <a:rPr lang="fi-FI" smtClean="0"/>
              <a:t>13</a:t>
            </a:fld>
            <a:endParaRPr lang="fi-FI" dirty="0"/>
          </a:p>
        </p:txBody>
      </p:sp>
    </p:spTree>
    <p:extLst>
      <p:ext uri="{BB962C8B-B14F-4D97-AF65-F5344CB8AC3E}">
        <p14:creationId xmlns:p14="http://schemas.microsoft.com/office/powerpoint/2010/main" val="4172235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24.5.2024</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7970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81881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perustyylejä naps.</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54290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dirty="0"/>
              <a:t>Muokkaa perustyylejä naps.</a:t>
            </a:r>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Vedä kuva paikkamerkkiin tai lisää napsauttamalla kuvaketta</a:t>
            </a:r>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30028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24.5.2024</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dirty="0"/>
              <a:t>Source: Tela</a:t>
            </a:r>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06763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perustyylejä naps.</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16546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08161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dirty="0"/>
              <a:t>Muokkaa perustyylejä naps.</a:t>
            </a:r>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58521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24.5.2024</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24.5.2024</a:t>
            </a:r>
            <a:endParaRPr lang="fi-FI" dirty="0"/>
          </a:p>
        </p:txBody>
      </p:sp>
      <p:sp>
        <p:nvSpPr>
          <p:cNvPr id="4" name="Alatunnisteen paikkamerkki 3"/>
          <p:cNvSpPr>
            <a:spLocks noGrp="1"/>
          </p:cNvSpPr>
          <p:nvPr>
            <p:ph type="ftr" sz="quarter" idx="11"/>
          </p:nvPr>
        </p:nvSpPr>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24.5.2024</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dirty="0"/>
              <a:t>Source: Tela</a:t>
            </a:r>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8698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24.5.2024</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dirty="0"/>
              <a:t>Source: Tela</a:t>
            </a:r>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35752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24.5.2024</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dirty="0"/>
              <a:t>Source: Tela</a:t>
            </a:r>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8501740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2" r:id="rId3"/>
    <p:sldLayoutId id="2147483662" r:id="rId4"/>
    <p:sldLayoutId id="2147483670" r:id="rId5"/>
    <p:sldLayoutId id="2147483674" r:id="rId6"/>
    <p:sldLayoutId id="2147483671" r:id="rId7"/>
    <p:sldLayoutId id="2147483652" r:id="rId8"/>
    <p:sldLayoutId id="2147483653" r:id="rId9"/>
    <p:sldLayoutId id="2147483666" r:id="rId10"/>
    <p:sldLayoutId id="2147483667" r:id="rId11"/>
    <p:sldLayoutId id="2147483673" r:id="rId12"/>
    <p:sldLayoutId id="2147483668" r:id="rId13"/>
    <p:sldLayoutId id="2147483669" r:id="rId14"/>
    <p:sldLayoutId id="2147483654" r:id="rId15"/>
    <p:sldLayoutId id="2147483655" r:id="rId16"/>
    <p:sldLayoutId id="2147483656" r:id="rId17"/>
    <p:sldLayoutId id="2147483657" r:id="rId18"/>
    <p:sldLayoutId id="2147483660" r:id="rId19"/>
    <p:sldLayoutId id="2147483658" r:id="rId20"/>
    <p:sldLayoutId id="2147483659" r:id="rId21"/>
    <p:sldLayoutId id="2147483675" r:id="rId22"/>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ctrTitle"/>
          </p:nvPr>
        </p:nvSpPr>
        <p:spPr>
          <a:xfrm>
            <a:off x="1524000" y="1772816"/>
            <a:ext cx="8748464" cy="1170882"/>
          </a:xfrm>
        </p:spPr>
        <p:txBody>
          <a:bodyPr>
            <a:normAutofit/>
          </a:bodyPr>
          <a:lstStyle/>
          <a:p>
            <a:r>
              <a:rPr lang="en-US" dirty="0"/>
              <a:t>The development of pension funds’ net assets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5431E74-6917-4E54-BDB9-4BF882F4D56E}"/>
              </a:ext>
            </a:extLst>
          </p:cNvPr>
          <p:cNvSpPr>
            <a:spLocks noGrp="1"/>
          </p:cNvSpPr>
          <p:nvPr>
            <p:ph type="dt" sz="half" idx="10"/>
          </p:nvPr>
        </p:nvSpPr>
        <p:spPr/>
        <p:txBody>
          <a:bodyPr/>
          <a:lstStyle/>
          <a:p>
            <a:r>
              <a:rPr lang="fi-FI"/>
              <a:t>24.5.2024</a:t>
            </a:r>
            <a:endParaRPr lang="fi-FI" dirty="0"/>
          </a:p>
        </p:txBody>
      </p:sp>
      <p:sp>
        <p:nvSpPr>
          <p:cNvPr id="3" name="Alatunnisteen paikkamerkki 2">
            <a:extLst>
              <a:ext uri="{FF2B5EF4-FFF2-40B4-BE49-F238E27FC236}">
                <a16:creationId xmlns:a16="http://schemas.microsoft.com/office/drawing/2014/main" id="{6223019F-7798-4071-B416-85C7A38E7794}"/>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403F5985-EA2E-AA37-BC1A-32B7CC8DECD1}"/>
              </a:ext>
            </a:extLst>
          </p:cNvPr>
          <p:cNvPicPr>
            <a:picLocks noChangeAspect="1"/>
          </p:cNvPicPr>
          <p:nvPr/>
        </p:nvPicPr>
        <p:blipFill>
          <a:blip r:embed="rId2"/>
          <a:stretch>
            <a:fillRect/>
          </a:stretch>
        </p:blipFill>
        <p:spPr>
          <a:xfrm>
            <a:off x="1127448" y="116631"/>
            <a:ext cx="9297819" cy="6013604"/>
          </a:xfrm>
          <a:prstGeom prst="rect">
            <a:avLst/>
          </a:prstGeom>
        </p:spPr>
      </p:pic>
    </p:spTree>
    <p:extLst>
      <p:ext uri="{BB962C8B-B14F-4D97-AF65-F5344CB8AC3E}">
        <p14:creationId xmlns:p14="http://schemas.microsoft.com/office/powerpoint/2010/main" val="3004900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893F9CBC-DF25-684D-0E44-608CA86B11C9}"/>
              </a:ext>
            </a:extLst>
          </p:cNvPr>
          <p:cNvPicPr>
            <a:picLocks noChangeAspect="1"/>
          </p:cNvPicPr>
          <p:nvPr/>
        </p:nvPicPr>
        <p:blipFill>
          <a:blip r:embed="rId2"/>
          <a:stretch>
            <a:fillRect/>
          </a:stretch>
        </p:blipFill>
        <p:spPr>
          <a:xfrm>
            <a:off x="1415480" y="116631"/>
            <a:ext cx="9098593" cy="5976665"/>
          </a:xfrm>
          <a:prstGeom prst="rect">
            <a:avLst/>
          </a:prstGeom>
        </p:spPr>
      </p:pic>
    </p:spTree>
    <p:extLst>
      <p:ext uri="{BB962C8B-B14F-4D97-AF65-F5344CB8AC3E}">
        <p14:creationId xmlns:p14="http://schemas.microsoft.com/office/powerpoint/2010/main" val="5399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C76E8AA7-122B-4E32-4104-DDE2CD31CF89}"/>
              </a:ext>
            </a:extLst>
          </p:cNvPr>
          <p:cNvPicPr>
            <a:picLocks noChangeAspect="1"/>
          </p:cNvPicPr>
          <p:nvPr/>
        </p:nvPicPr>
        <p:blipFill>
          <a:blip r:embed="rId2"/>
          <a:stretch>
            <a:fillRect/>
          </a:stretch>
        </p:blipFill>
        <p:spPr>
          <a:xfrm>
            <a:off x="1487489" y="116631"/>
            <a:ext cx="8948722" cy="6048673"/>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30158"/>
            <a:ext cx="8229600" cy="979200"/>
          </a:xfrm>
        </p:spPr>
        <p:txBody>
          <a:bodyPr>
            <a:normAutofit/>
          </a:bodyPr>
          <a:lstStyle/>
          <a:p>
            <a:pPr algn="ctr"/>
            <a:r>
              <a:rPr lang="fi-FI" sz="2000" b="0" dirty="0">
                <a:solidFill>
                  <a:prstClr val="black"/>
                </a:solidFill>
              </a:rPr>
              <a:t>Real </a:t>
            </a:r>
            <a:r>
              <a:rPr lang="en-GB" sz="2000" b="0" dirty="0">
                <a:solidFill>
                  <a:prstClr val="black"/>
                </a:solidFill>
              </a:rPr>
              <a:t>return</a:t>
            </a:r>
            <a:r>
              <a:rPr lang="fi-FI" sz="2000" b="0" dirty="0">
                <a:solidFill>
                  <a:prstClr val="black"/>
                </a:solidFill>
              </a:rPr>
              <a:t> </a:t>
            </a:r>
            <a:r>
              <a:rPr lang="en-GB" sz="2000" b="0" dirty="0">
                <a:solidFill>
                  <a:prstClr val="black"/>
                </a:solidFill>
              </a:rPr>
              <a:t>accumulated</a:t>
            </a:r>
            <a:r>
              <a:rPr lang="fi-FI" sz="2000" b="0" dirty="0">
                <a:solidFill>
                  <a:prstClr val="black"/>
                </a:solidFill>
              </a:rPr>
              <a:t> on </a:t>
            </a:r>
            <a:r>
              <a:rPr lang="en-GB" sz="2000" b="0" dirty="0">
                <a:solidFill>
                  <a:prstClr val="black"/>
                </a:solidFill>
              </a:rPr>
              <a:t>investments</a:t>
            </a:r>
            <a:r>
              <a:rPr lang="fi-FI" sz="2000" b="0" dirty="0">
                <a:solidFill>
                  <a:prstClr val="black"/>
                </a:solidFill>
              </a:rPr>
              <a:t> </a:t>
            </a:r>
            <a:r>
              <a:rPr lang="en-GB" sz="2000" b="0" dirty="0">
                <a:solidFill>
                  <a:prstClr val="black"/>
                </a:solidFill>
              </a:rPr>
              <a:t>by</a:t>
            </a:r>
            <a:r>
              <a:rPr lang="fi-FI" sz="2000" b="0" dirty="0">
                <a:solidFill>
                  <a:prstClr val="black"/>
                </a:solidFill>
              </a:rPr>
              <a:t> </a:t>
            </a:r>
            <a:r>
              <a:rPr lang="en-GB" sz="2000" b="0" dirty="0">
                <a:solidFill>
                  <a:prstClr val="black"/>
                </a:solidFill>
              </a:rPr>
              <a:t>private-sector</a:t>
            </a:r>
            <a:r>
              <a:rPr lang="fi-FI" sz="2000" b="0" dirty="0">
                <a:solidFill>
                  <a:prstClr val="black"/>
                </a:solidFill>
              </a:rPr>
              <a:t> </a:t>
            </a:r>
            <a:r>
              <a:rPr lang="en-US" sz="2000" b="0" dirty="0">
                <a:solidFill>
                  <a:prstClr val="black"/>
                </a:solidFill>
              </a:rPr>
              <a:t>pension</a:t>
            </a:r>
            <a:r>
              <a:rPr lang="fi-FI" sz="2000" b="0" dirty="0">
                <a:solidFill>
                  <a:prstClr val="black"/>
                </a:solidFill>
              </a:rPr>
              <a:t> </a:t>
            </a:r>
            <a:r>
              <a:rPr lang="en-GB" sz="2000" b="0" dirty="0">
                <a:solidFill>
                  <a:prstClr val="black"/>
                </a:solidFill>
              </a:rPr>
              <a:t>providers</a:t>
            </a:r>
            <a:r>
              <a:rPr lang="fi-FI" sz="2000" b="0" dirty="0">
                <a:solidFill>
                  <a:prstClr val="black"/>
                </a:solidFill>
              </a:rPr>
              <a:t> in 1997-2023, </a:t>
            </a:r>
            <a:r>
              <a:rPr lang="en-GB" sz="2000" b="0" dirty="0">
                <a:solidFill>
                  <a:prstClr val="black"/>
                </a:solidFill>
              </a:rPr>
              <a:t>percentage</a:t>
            </a:r>
            <a:r>
              <a:rPr lang="fi-FI" sz="2000" b="0" dirty="0">
                <a:solidFill>
                  <a:prstClr val="black"/>
                </a:solidFill>
              </a:rPr>
              <a:t> of capital </a:t>
            </a:r>
            <a:r>
              <a:rPr lang="en-GB" sz="2000" b="0" dirty="0">
                <a:solidFill>
                  <a:prstClr val="black"/>
                </a:solidFill>
              </a:rPr>
              <a:t>employed</a:t>
            </a:r>
          </a:p>
        </p:txBody>
      </p:sp>
      <p:sp>
        <p:nvSpPr>
          <p:cNvPr id="5" name="Päivämäärän paikkamerkki 4"/>
          <p:cNvSpPr>
            <a:spLocks noGrp="1"/>
          </p:cNvSpPr>
          <p:nvPr>
            <p:ph type="dt" sz="half" idx="10"/>
          </p:nvPr>
        </p:nvSpPr>
        <p:spPr/>
        <p:txBody>
          <a:bodyPr/>
          <a:lstStyle/>
          <a:p>
            <a:r>
              <a:rPr lang="fi-FI"/>
              <a:t>24.5.2024</a:t>
            </a:r>
            <a:endParaRPr lang="fi-FI" dirty="0"/>
          </a:p>
        </p:txBody>
      </p:sp>
      <p:sp>
        <p:nvSpPr>
          <p:cNvPr id="3" name="Alatunnisteen paikkamerkki 2">
            <a:extLst>
              <a:ext uri="{FF2B5EF4-FFF2-40B4-BE49-F238E27FC236}">
                <a16:creationId xmlns:a16="http://schemas.microsoft.com/office/drawing/2014/main" id="{219FD6D6-5A66-4F3A-863A-8ABF6957190A}"/>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AF496402-23BD-4325-F167-1E4E2F114604}"/>
              </a:ext>
            </a:extLst>
          </p:cNvPr>
          <p:cNvPicPr>
            <a:picLocks noChangeAspect="1"/>
          </p:cNvPicPr>
          <p:nvPr/>
        </p:nvPicPr>
        <p:blipFill>
          <a:blip r:embed="rId3"/>
          <a:stretch>
            <a:fillRect/>
          </a:stretch>
        </p:blipFill>
        <p:spPr>
          <a:xfrm>
            <a:off x="2207568" y="1009358"/>
            <a:ext cx="8003232" cy="5211248"/>
          </a:xfrm>
          <a:prstGeom prst="rect">
            <a:avLst/>
          </a:prstGeom>
        </p:spPr>
      </p:pic>
    </p:spTree>
    <p:extLst>
      <p:ext uri="{BB962C8B-B14F-4D97-AF65-F5344CB8AC3E}">
        <p14:creationId xmlns:p14="http://schemas.microsoft.com/office/powerpoint/2010/main" val="170244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72491" y="113383"/>
            <a:ext cx="8611619" cy="979200"/>
          </a:xfrm>
        </p:spPr>
        <p:txBody>
          <a:bodyPr>
            <a:normAutofit/>
          </a:bodyPr>
          <a:lstStyle/>
          <a:p>
            <a:pPr algn="ctr"/>
            <a:r>
              <a:rPr lang="en-US" sz="2400" dirty="0"/>
              <a:t>The impacts of the new data collection model for investment statistics</a:t>
            </a:r>
          </a:p>
        </p:txBody>
      </p:sp>
      <p:sp>
        <p:nvSpPr>
          <p:cNvPr id="3" name="Sisällön paikkamerkki 2"/>
          <p:cNvSpPr>
            <a:spLocks noGrp="1"/>
          </p:cNvSpPr>
          <p:nvPr>
            <p:ph idx="1"/>
          </p:nvPr>
        </p:nvSpPr>
        <p:spPr>
          <a:xfrm>
            <a:off x="1637212" y="1092583"/>
            <a:ext cx="9030789" cy="4277072"/>
          </a:xfrm>
        </p:spPr>
        <p:txBody>
          <a:bodyPr>
            <a:noAutofit/>
          </a:bodyPr>
          <a:lstStyle/>
          <a:p>
            <a:pPr marL="0" indent="0">
              <a:spcAft>
                <a:spcPts val="0"/>
              </a:spcAft>
              <a:buNone/>
            </a:pPr>
            <a:endParaRPr lang="en-GB" sz="1200" dirty="0">
              <a:ea typeface="Calibri" panose="020F0502020204030204" pitchFamily="34" charset="0"/>
              <a:cs typeface="Times New Roman" panose="02020603050405020304" pitchFamily="18" charset="0"/>
            </a:endParaRPr>
          </a:p>
          <a:p>
            <a:pPr>
              <a:spcAft>
                <a:spcPts val="1200"/>
              </a:spcAft>
            </a:pPr>
            <a:r>
              <a:rPr lang="en-GB" sz="1200" dirty="0">
                <a:ea typeface="Calibri" panose="020F0502020204030204" pitchFamily="34" charset="0"/>
                <a:cs typeface="Times New Roman" panose="02020603050405020304" pitchFamily="18" charset="0"/>
              </a:rPr>
              <a:t>In the reporting adopted in 2016, some fund units previously classified as equity fund investments have now been classified as units in hybrid funds. For instance, cash collateral given and received in connection with derivatives, and purchase price claims and liabilities associated with investments, were reported in more detail than before. </a:t>
            </a:r>
          </a:p>
          <a:p>
            <a:pPr>
              <a:spcAft>
                <a:spcPts val="1200"/>
              </a:spcAft>
            </a:pPr>
            <a:r>
              <a:rPr lang="en-GB" sz="1200" dirty="0">
                <a:ea typeface="Calibri" panose="020F0502020204030204" pitchFamily="34" charset="0"/>
                <a:cs typeface="Times New Roman" panose="02020603050405020304" pitchFamily="18" charset="0"/>
              </a:rPr>
              <a:t>In the new data collection model for earnings-related pension assets devised by Statistics Finland, data are collected on both external and internal lending done by a group of companies. Internal lending comprises all lending to the pension insurer’s own companies, including its own real estate companies Thus, the statistical report does not specify directly how much of the lending goes to the pension insurer’s own real estate companies. Alongside the new reporting, all lending, whether internal or external, is included in investment loans. In consequence, the amount of real estate investments has decreased but, on the other hand, the amount of investment loans has increased by the same sum. This change in classification therefore has no effect on total investment assets, because one asset type merely transferred from one investment category to another.</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 addition, in the reporting adopted in 2016, some fund units previously classified as equity fund investments have now been classified as units in hybrid funds. However, this has no effect on total assets.</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The way in which the net value of derivative contracts is reported and handled has also been specified.</a:t>
            </a:r>
            <a:endParaRPr lang="fi-FI" sz="1200" dirty="0">
              <a:ea typeface="Calibri" panose="020F0502020204030204" pitchFamily="34" charset="0"/>
              <a:cs typeface="Times New Roman" panose="02020603050405020304" pitchFamily="18" charset="0"/>
            </a:endParaRPr>
          </a:p>
          <a:p>
            <a:pPr>
              <a:lnSpc>
                <a:spcPct val="107000"/>
              </a:lnSpc>
              <a:spcAft>
                <a:spcPts val="800"/>
              </a:spcAft>
              <a:tabLst>
                <a:tab pos="457200" algn="l"/>
              </a:tabLst>
            </a:pPr>
            <a:r>
              <a:rPr lang="en-GB" sz="1200" dirty="0">
                <a:ea typeface="Calibri" panose="020F0502020204030204" pitchFamily="34" charset="0"/>
                <a:cs typeface="Times New Roman" panose="02020603050405020304" pitchFamily="18" charset="0"/>
              </a:rPr>
              <a:t>Instructions by Statistics Finland for collecting data on earnings-related pension assets </a:t>
            </a:r>
            <a:r>
              <a:rPr lang="en-GB" sz="1200" u="sng" dirty="0">
                <a:solidFill>
                  <a:srgbClr val="0563C1"/>
                </a:solidFill>
                <a:ea typeface="Calibri" panose="020F0502020204030204" pitchFamily="34" charset="0"/>
                <a:cs typeface="Times New Roman" panose="02020603050405020304" pitchFamily="18" charset="0"/>
                <a:hlinkClick r:id="rId2"/>
              </a:rPr>
              <a:t>http://www.stat.fi/keruu/telq/ohjeet.html </a:t>
            </a:r>
            <a:endParaRPr lang="fi-FI" sz="1200" dirty="0">
              <a:ea typeface="Calibri" panose="020F0502020204030204" pitchFamily="34" charset="0"/>
              <a:cs typeface="Times New Roman" panose="02020603050405020304" pitchFamily="18" charset="0"/>
            </a:endParaRPr>
          </a:p>
          <a:p>
            <a:pPr marL="0" indent="0">
              <a:buNone/>
            </a:pPr>
            <a:endParaRPr lang="en-US" sz="1200" dirty="0"/>
          </a:p>
          <a:p>
            <a:pPr lvl="0"/>
            <a:endParaRPr lang="en-US" sz="1200" dirty="0"/>
          </a:p>
          <a:p>
            <a:endParaRPr lang="en-US" sz="1200" dirty="0"/>
          </a:p>
        </p:txBody>
      </p:sp>
      <p:sp>
        <p:nvSpPr>
          <p:cNvPr id="4" name="Päivämäärän paikkamerkki 3"/>
          <p:cNvSpPr>
            <a:spLocks noGrp="1"/>
          </p:cNvSpPr>
          <p:nvPr>
            <p:ph type="dt" sz="half" idx="10"/>
          </p:nvPr>
        </p:nvSpPr>
        <p:spPr/>
        <p:txBody>
          <a:bodyPr/>
          <a:lstStyle/>
          <a:p>
            <a:r>
              <a:rPr lang="fi-FI"/>
              <a:t>24.5.2024</a:t>
            </a:r>
            <a:endParaRPr lang="fi-FI" dirty="0"/>
          </a:p>
        </p:txBody>
      </p:sp>
      <p:sp>
        <p:nvSpPr>
          <p:cNvPr id="5" name="Alatunnisteen paikkamerkki 4">
            <a:extLst>
              <a:ext uri="{FF2B5EF4-FFF2-40B4-BE49-F238E27FC236}">
                <a16:creationId xmlns:a16="http://schemas.microsoft.com/office/drawing/2014/main" id="{ABED5F70-DF37-4BB1-B9F7-7FC770554765}"/>
              </a:ext>
            </a:extLst>
          </p:cNvPr>
          <p:cNvSpPr>
            <a:spLocks noGrp="1"/>
          </p:cNvSpPr>
          <p:nvPr>
            <p:ph type="ftr" sz="quarter" idx="11"/>
          </p:nvPr>
        </p:nvSpPr>
        <p:spPr/>
        <p:txBody>
          <a:bodyPr/>
          <a:lstStyle/>
          <a:p>
            <a:r>
              <a:rPr lang="fi-FI" dirty="0"/>
              <a:t>Source: Tela</a:t>
            </a:r>
          </a:p>
        </p:txBody>
      </p:sp>
    </p:spTree>
    <p:extLst>
      <p:ext uri="{BB962C8B-B14F-4D97-AF65-F5344CB8AC3E}">
        <p14:creationId xmlns:p14="http://schemas.microsoft.com/office/powerpoint/2010/main" val="2620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943EFF-E7BA-44F8-8DA6-FD0C30EA1DB4}"/>
              </a:ext>
            </a:extLst>
          </p:cNvPr>
          <p:cNvSpPr>
            <a:spLocks noGrp="1"/>
          </p:cNvSpPr>
          <p:nvPr>
            <p:ph type="dt" sz="half" idx="10"/>
          </p:nvPr>
        </p:nvSpPr>
        <p:spPr/>
        <p:txBody>
          <a:bodyPr/>
          <a:lstStyle/>
          <a:p>
            <a:r>
              <a:rPr lang="fi-FI"/>
              <a:t>24.5.2024</a:t>
            </a:r>
            <a:endParaRPr lang="fi-FI" dirty="0"/>
          </a:p>
        </p:txBody>
      </p:sp>
      <p:sp>
        <p:nvSpPr>
          <p:cNvPr id="3" name="Alatunnisteen paikkamerkki 2">
            <a:extLst>
              <a:ext uri="{FF2B5EF4-FFF2-40B4-BE49-F238E27FC236}">
                <a16:creationId xmlns:a16="http://schemas.microsoft.com/office/drawing/2014/main" id="{9DF953B1-6995-4A4F-A9D8-AF1EBF01FDA5}"/>
              </a:ext>
            </a:extLst>
          </p:cNvPr>
          <p:cNvSpPr>
            <a:spLocks noGrp="1"/>
          </p:cNvSpPr>
          <p:nvPr>
            <p:ph type="ftr" sz="quarter" idx="11"/>
          </p:nvPr>
        </p:nvSpPr>
        <p:spPr/>
        <p:txBody>
          <a:bodyPr/>
          <a:lstStyle/>
          <a:p>
            <a:r>
              <a:rPr lang="fi-FI" dirty="0"/>
              <a:t>Source: Tela</a:t>
            </a:r>
          </a:p>
        </p:txBody>
      </p:sp>
      <p:sp>
        <p:nvSpPr>
          <p:cNvPr id="5" name="Suorakulmio 4">
            <a:extLst>
              <a:ext uri="{FF2B5EF4-FFF2-40B4-BE49-F238E27FC236}">
                <a16:creationId xmlns:a16="http://schemas.microsoft.com/office/drawing/2014/main" id="{B5762845-182A-4BBD-953D-360E213381F3}"/>
              </a:ext>
            </a:extLst>
          </p:cNvPr>
          <p:cNvSpPr/>
          <p:nvPr/>
        </p:nvSpPr>
        <p:spPr>
          <a:xfrm>
            <a:off x="2063552" y="620688"/>
            <a:ext cx="7905182" cy="1200329"/>
          </a:xfrm>
          <a:prstGeom prst="rect">
            <a:avLst/>
          </a:prstGeom>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0" i="0" dirty="0">
                <a:solidFill>
                  <a:srgbClr val="000000"/>
                </a:solidFill>
                <a:effectLst/>
                <a:latin typeface="Trebuchet MS" panose="020B0603020202020204" pitchFamily="34" charset="0"/>
              </a:rPr>
              <a:t>According to the pension providers</a:t>
            </a:r>
            <a:r>
              <a:rPr lang="en-US" dirty="0"/>
              <a:t>, the amount of assets as per 31</a:t>
            </a:r>
            <a:r>
              <a:rPr lang="en-US" baseline="30000" dirty="0"/>
              <a:t>st</a:t>
            </a:r>
            <a:r>
              <a:rPr lang="en-US" dirty="0"/>
              <a:t> March 2024 was approximately 258 billion euro. The amount presented here differs roughly one billion from the total in the financial statements. This is caused by inaccuracies within the statistical process. </a:t>
            </a:r>
            <a:endParaRPr lang="fi-FI" dirty="0">
              <a:solidFill>
                <a:srgbClr val="FF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1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48AA8D88-D25B-A68C-128A-D803D03804E9}"/>
              </a:ext>
            </a:extLst>
          </p:cNvPr>
          <p:cNvPicPr>
            <a:picLocks noChangeAspect="1"/>
          </p:cNvPicPr>
          <p:nvPr/>
        </p:nvPicPr>
        <p:blipFill>
          <a:blip r:embed="rId2"/>
          <a:stretch>
            <a:fillRect/>
          </a:stretch>
        </p:blipFill>
        <p:spPr>
          <a:xfrm>
            <a:off x="1343472" y="147535"/>
            <a:ext cx="9000999" cy="5924708"/>
          </a:xfrm>
          <a:prstGeom prst="rect">
            <a:avLst/>
          </a:prstGeom>
        </p:spPr>
      </p:pic>
    </p:spTree>
    <p:extLst>
      <p:ext uri="{BB962C8B-B14F-4D97-AF65-F5344CB8AC3E}">
        <p14:creationId xmlns:p14="http://schemas.microsoft.com/office/powerpoint/2010/main" val="210271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53FA679F-07D0-5EF6-6C5D-F5EA7F6FD75A}"/>
              </a:ext>
            </a:extLst>
          </p:cNvPr>
          <p:cNvPicPr>
            <a:picLocks noChangeAspect="1"/>
          </p:cNvPicPr>
          <p:nvPr/>
        </p:nvPicPr>
        <p:blipFill>
          <a:blip r:embed="rId2"/>
          <a:stretch>
            <a:fillRect/>
          </a:stretch>
        </p:blipFill>
        <p:spPr>
          <a:xfrm>
            <a:off x="911424" y="92144"/>
            <a:ext cx="9433048" cy="6071223"/>
          </a:xfrm>
          <a:prstGeom prst="rect">
            <a:avLst/>
          </a:prstGeom>
        </p:spPr>
      </p:pic>
    </p:spTree>
    <p:extLst>
      <p:ext uri="{BB962C8B-B14F-4D97-AF65-F5344CB8AC3E}">
        <p14:creationId xmlns:p14="http://schemas.microsoft.com/office/powerpoint/2010/main" val="16076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3D68DF26-240D-82AC-9373-E6C51E7B7DA6}"/>
              </a:ext>
            </a:extLst>
          </p:cNvPr>
          <p:cNvPicPr>
            <a:picLocks noChangeAspect="1"/>
          </p:cNvPicPr>
          <p:nvPr/>
        </p:nvPicPr>
        <p:blipFill>
          <a:blip r:embed="rId2"/>
          <a:stretch>
            <a:fillRect/>
          </a:stretch>
        </p:blipFill>
        <p:spPr>
          <a:xfrm>
            <a:off x="884759" y="188640"/>
            <a:ext cx="9828915" cy="5832648"/>
          </a:xfrm>
          <a:prstGeom prst="rect">
            <a:avLst/>
          </a:prstGeom>
        </p:spPr>
      </p:pic>
    </p:spTree>
    <p:extLst>
      <p:ext uri="{BB962C8B-B14F-4D97-AF65-F5344CB8AC3E}">
        <p14:creationId xmlns:p14="http://schemas.microsoft.com/office/powerpoint/2010/main" val="6905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4" name="Kuva 3">
            <a:extLst>
              <a:ext uri="{FF2B5EF4-FFF2-40B4-BE49-F238E27FC236}">
                <a16:creationId xmlns:a16="http://schemas.microsoft.com/office/drawing/2014/main" id="{EA226FB5-6D0B-EF45-0963-85849D99E1FC}"/>
              </a:ext>
            </a:extLst>
          </p:cNvPr>
          <p:cNvPicPr>
            <a:picLocks noChangeAspect="1"/>
          </p:cNvPicPr>
          <p:nvPr/>
        </p:nvPicPr>
        <p:blipFill>
          <a:blip r:embed="rId2"/>
          <a:stretch>
            <a:fillRect/>
          </a:stretch>
        </p:blipFill>
        <p:spPr>
          <a:xfrm>
            <a:off x="983432" y="139535"/>
            <a:ext cx="9527301" cy="5688632"/>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3157BCF2-93D6-9EFE-13F0-7B740A39D305}"/>
              </a:ext>
            </a:extLst>
          </p:cNvPr>
          <p:cNvPicPr>
            <a:picLocks noChangeAspect="1"/>
          </p:cNvPicPr>
          <p:nvPr/>
        </p:nvPicPr>
        <p:blipFill>
          <a:blip r:embed="rId2"/>
          <a:stretch>
            <a:fillRect/>
          </a:stretch>
        </p:blipFill>
        <p:spPr>
          <a:xfrm>
            <a:off x="1343472" y="-82174"/>
            <a:ext cx="9217024" cy="6156579"/>
          </a:xfrm>
          <a:prstGeom prst="rect">
            <a:avLst/>
          </a:prstGeom>
        </p:spPr>
      </p:pic>
    </p:spTree>
    <p:extLst>
      <p:ext uri="{BB962C8B-B14F-4D97-AF65-F5344CB8AC3E}">
        <p14:creationId xmlns:p14="http://schemas.microsoft.com/office/powerpoint/2010/main" val="254310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24.5.2024</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dirty="0"/>
              <a:t>Source: Tela</a:t>
            </a:r>
          </a:p>
        </p:txBody>
      </p:sp>
      <p:pic>
        <p:nvPicPr>
          <p:cNvPr id="6" name="Kuva 5">
            <a:extLst>
              <a:ext uri="{FF2B5EF4-FFF2-40B4-BE49-F238E27FC236}">
                <a16:creationId xmlns:a16="http://schemas.microsoft.com/office/drawing/2014/main" id="{E070BE14-79F6-3CEF-719B-21633518C894}"/>
              </a:ext>
            </a:extLst>
          </p:cNvPr>
          <p:cNvPicPr>
            <a:picLocks noChangeAspect="1"/>
          </p:cNvPicPr>
          <p:nvPr/>
        </p:nvPicPr>
        <p:blipFill>
          <a:blip r:embed="rId2"/>
          <a:stretch>
            <a:fillRect/>
          </a:stretch>
        </p:blipFill>
        <p:spPr>
          <a:xfrm>
            <a:off x="1415480" y="141380"/>
            <a:ext cx="9001000" cy="5907454"/>
          </a:xfrm>
          <a:prstGeom prst="rect">
            <a:avLst/>
          </a:prstGeom>
        </p:spPr>
      </p:pic>
    </p:spTree>
    <p:extLst>
      <p:ext uri="{BB962C8B-B14F-4D97-AF65-F5344CB8AC3E}">
        <p14:creationId xmlns:p14="http://schemas.microsoft.com/office/powerpoint/2010/main" val="278258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24.5.2024</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dirty="0"/>
              <a:t>Source: Tela</a:t>
            </a:r>
          </a:p>
        </p:txBody>
      </p:sp>
      <p:pic>
        <p:nvPicPr>
          <p:cNvPr id="5" name="Kuva 4">
            <a:extLst>
              <a:ext uri="{FF2B5EF4-FFF2-40B4-BE49-F238E27FC236}">
                <a16:creationId xmlns:a16="http://schemas.microsoft.com/office/drawing/2014/main" id="{4B64080A-96DB-9906-DA62-FA2617DEA22E}"/>
              </a:ext>
            </a:extLst>
          </p:cNvPr>
          <p:cNvPicPr>
            <a:picLocks noChangeAspect="1"/>
          </p:cNvPicPr>
          <p:nvPr/>
        </p:nvPicPr>
        <p:blipFill>
          <a:blip r:embed="rId2"/>
          <a:stretch>
            <a:fillRect/>
          </a:stretch>
        </p:blipFill>
        <p:spPr>
          <a:xfrm>
            <a:off x="1619363" y="135369"/>
            <a:ext cx="9013141" cy="5915421"/>
          </a:xfrm>
          <a:prstGeom prst="rect">
            <a:avLst/>
          </a:prstGeom>
        </p:spPr>
      </p:pic>
    </p:spTree>
    <p:extLst>
      <p:ext uri="{BB962C8B-B14F-4D97-AF65-F5344CB8AC3E}">
        <p14:creationId xmlns:p14="http://schemas.microsoft.com/office/powerpoint/2010/main" val="2493024694"/>
      </p:ext>
    </p:extLst>
  </p:cSld>
  <p:clrMapOvr>
    <a:masterClrMapping/>
  </p:clrMapOvr>
</p:sld>
</file>

<file path=ppt/theme/theme1.xml><?xml version="1.0" encoding="utf-8"?>
<a:theme xmlns:a="http://schemas.openxmlformats.org/drawingml/2006/main" name="Office-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 id="{832210D1-9541-45A3-947B-71FCC75AFB8F}" vid="{0468865B-B8B9-45BB-AF3E-838BEF65D7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9DA2A09B1DF4243A7E209899846CAE0" ma:contentTypeVersion="2" ma:contentTypeDescription="Luo uusi asiakirja." ma:contentTypeScope="" ma:versionID="a7cc2c69f44df6436489a4b3680d989a">
  <xsd:schema xmlns:xsd="http://www.w3.org/2001/XMLSchema" xmlns:xs="http://www.w3.org/2001/XMLSchema" xmlns:p="http://schemas.microsoft.com/office/2006/metadata/properties" xmlns:ns2="3530e322-01a2-4734-bba3-ba19dc9cb251" targetNamespace="http://schemas.microsoft.com/office/2006/metadata/properties" ma:root="true" ma:fieldsID="fec660f8d1774a407b3041984fa58b2f" ns2:_="">
    <xsd:import namespace="3530e322-01a2-4734-bba3-ba19dc9cb2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0e322-01a2-4734-bba3-ba19dc9cb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48F9E-D9E4-4D95-8705-34AFBBC68C4F}">
  <ds:schemaRefs>
    <ds:schemaRef ds:uri="http://schemas.microsoft.com/sharepoint/v3/contenttype/forms"/>
  </ds:schemaRefs>
</ds:datastoreItem>
</file>

<file path=customXml/itemProps2.xml><?xml version="1.0" encoding="utf-8"?>
<ds:datastoreItem xmlns:ds="http://schemas.openxmlformats.org/officeDocument/2006/customXml" ds:itemID="{1B45DB96-17DA-44E5-95F8-76C96C24DACC}">
  <ds:schemaRefs>
    <ds:schemaRef ds:uri="3530e322-01a2-4734-bba3-ba19dc9cb251"/>
    <ds:schemaRef ds:uri="http://purl.org/dc/term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89DB389-1F12-4055-BA18-D67A823DD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0e322-01a2-4734-bba3-ba19dc9cb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Tela</Template>
  <TotalTime>4901</TotalTime>
  <Words>425</Words>
  <Application>Microsoft Office PowerPoint</Application>
  <PresentationFormat>Laajakuva</PresentationFormat>
  <Paragraphs>39</Paragraphs>
  <Slides>14</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Office-teema</vt:lpstr>
      <vt:lpstr>The development of pension funds’ net assets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Real return accumulated on investments by private-sector pension providers in 1997-2023, percentage of capital employed</vt:lpstr>
      <vt:lpstr>The impacts of the new data collection model for investment statistics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192</cp:revision>
  <cp:lastPrinted>2020-05-12T08:55:58Z</cp:lastPrinted>
  <dcterms:created xsi:type="dcterms:W3CDTF">2015-12-16T10:13:18Z</dcterms:created>
  <dcterms:modified xsi:type="dcterms:W3CDTF">2024-05-27T04:21:26Z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0x01010069DA2A09B1DF4243A7E209899846CAE0</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y fmtid="{D5CDD505-2E9C-101B-9397-08002B2CF9AE}" pid="6" name="Order">
    <vt:r8>582200</vt:r8>
  </property>
</Properties>
</file>