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9" r:id="rId7"/>
    <p:sldId id="300" r:id="rId8"/>
    <p:sldId id="275" r:id="rId9"/>
    <p:sldId id="301" r:id="rId10"/>
    <p:sldId id="274" r:id="rId11"/>
    <p:sldId id="302" r:id="rId12"/>
    <p:sldId id="303" r:id="rId13"/>
    <p:sldId id="284"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44BFF-A6B2-40CA-BE9A-DD84813562A8}" v="12" dt="2024-03-04T06:43:45.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06" d="100"/>
          <a:sy n="106" d="100"/>
        </p:scale>
        <p:origin x="684" y="11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52744BFF-A6B2-40CA-BE9A-DD84813562A8}"/>
    <pc:docChg chg="custSel modSld">
      <pc:chgData name="Schrall Maija" userId="60c1a822-4f7e-4063-8333-1039756e1a7a" providerId="ADAL" clId="{52744BFF-A6B2-40CA-BE9A-DD84813562A8}" dt="2024-02-27T08:31:26.029" v="119" actId="20577"/>
      <pc:docMkLst>
        <pc:docMk/>
      </pc:docMkLst>
      <pc:sldChg chg="addSp delSp modSp mod">
        <pc:chgData name="Schrall Maija" userId="60c1a822-4f7e-4063-8333-1039756e1a7a" providerId="ADAL" clId="{52744BFF-A6B2-40CA-BE9A-DD84813562A8}" dt="2024-02-27T08:25:53.443" v="86" actId="1076"/>
        <pc:sldMkLst>
          <pc:docMk/>
          <pc:sldMk cId="1995822633" sldId="274"/>
        </pc:sldMkLst>
        <pc:picChg chg="add del mod">
          <ac:chgData name="Schrall Maija" userId="60c1a822-4f7e-4063-8333-1039756e1a7a" providerId="ADAL" clId="{52744BFF-A6B2-40CA-BE9A-DD84813562A8}" dt="2024-02-27T08:25:47.095" v="83" actId="478"/>
          <ac:picMkLst>
            <pc:docMk/>
            <pc:sldMk cId="1995822633" sldId="274"/>
            <ac:picMk id="4" creationId="{E2BD65B7-53C7-AE3D-183D-486295BA3F16}"/>
          </ac:picMkLst>
        </pc:picChg>
        <pc:picChg chg="del">
          <ac:chgData name="Schrall Maija" userId="60c1a822-4f7e-4063-8333-1039756e1a7a" providerId="ADAL" clId="{52744BFF-A6B2-40CA-BE9A-DD84813562A8}" dt="2023-11-15T11:25:43.596" v="27" actId="478"/>
          <ac:picMkLst>
            <pc:docMk/>
            <pc:sldMk cId="1995822633" sldId="274"/>
            <ac:picMk id="5" creationId="{152E1B52-79FC-BF42-807B-118353AFE74A}"/>
          </ac:picMkLst>
        </pc:picChg>
        <pc:picChg chg="add mod">
          <ac:chgData name="Schrall Maija" userId="60c1a822-4f7e-4063-8333-1039756e1a7a" providerId="ADAL" clId="{52744BFF-A6B2-40CA-BE9A-DD84813562A8}" dt="2024-02-27T08:25:53.443" v="86" actId="1076"/>
          <ac:picMkLst>
            <pc:docMk/>
            <pc:sldMk cId="1995822633" sldId="274"/>
            <ac:picMk id="5" creationId="{F57BABE5-0475-92D9-EF4A-03A91BA13CC5}"/>
          </ac:picMkLst>
        </pc:picChg>
      </pc:sldChg>
      <pc:sldChg chg="addSp delSp modSp mod">
        <pc:chgData name="Schrall Maija" userId="60c1a822-4f7e-4063-8333-1039756e1a7a" providerId="ADAL" clId="{52744BFF-A6B2-40CA-BE9A-DD84813562A8}" dt="2024-02-27T08:24:28.928" v="77" actId="1076"/>
        <pc:sldMkLst>
          <pc:docMk/>
          <pc:sldMk cId="3653509252" sldId="275"/>
        </pc:sldMkLst>
        <pc:picChg chg="add del mod">
          <ac:chgData name="Schrall Maija" userId="60c1a822-4f7e-4063-8333-1039756e1a7a" providerId="ADAL" clId="{52744BFF-A6B2-40CA-BE9A-DD84813562A8}" dt="2024-02-27T08:24:21.579" v="74" actId="478"/>
          <ac:picMkLst>
            <pc:docMk/>
            <pc:sldMk cId="3653509252" sldId="275"/>
            <ac:picMk id="5" creationId="{CA4D0559-7CEE-A743-BA2E-AB5FC58561C9}"/>
          </ac:picMkLst>
        </pc:picChg>
        <pc:picChg chg="add mod">
          <ac:chgData name="Schrall Maija" userId="60c1a822-4f7e-4063-8333-1039756e1a7a" providerId="ADAL" clId="{52744BFF-A6B2-40CA-BE9A-DD84813562A8}" dt="2024-02-27T08:24:28.928" v="77" actId="1076"/>
          <ac:picMkLst>
            <pc:docMk/>
            <pc:sldMk cId="3653509252" sldId="275"/>
            <ac:picMk id="6" creationId="{6794D0F7-B828-030E-4BCB-9AAF90DD7CA4}"/>
          </ac:picMkLst>
        </pc:picChg>
        <pc:picChg chg="del">
          <ac:chgData name="Schrall Maija" userId="60c1a822-4f7e-4063-8333-1039756e1a7a" providerId="ADAL" clId="{52744BFF-A6B2-40CA-BE9A-DD84813562A8}" dt="2023-11-15T11:20:00.755" v="15" actId="478"/>
          <ac:picMkLst>
            <pc:docMk/>
            <pc:sldMk cId="3653509252" sldId="275"/>
            <ac:picMk id="6" creationId="{D7049894-9812-2BCD-37C4-6F7E32CC75B9}"/>
          </ac:picMkLst>
        </pc:picChg>
      </pc:sldChg>
      <pc:sldChg chg="addSp delSp modSp mod">
        <pc:chgData name="Schrall Maija" userId="60c1a822-4f7e-4063-8333-1039756e1a7a" providerId="ADAL" clId="{52744BFF-A6B2-40CA-BE9A-DD84813562A8}" dt="2024-02-27T08:28:02.127" v="102" actId="14100"/>
        <pc:sldMkLst>
          <pc:docMk/>
          <pc:sldMk cId="3229017662" sldId="284"/>
        </pc:sldMkLst>
        <pc:picChg chg="add mod">
          <ac:chgData name="Schrall Maija" userId="60c1a822-4f7e-4063-8333-1039756e1a7a" providerId="ADAL" clId="{52744BFF-A6B2-40CA-BE9A-DD84813562A8}" dt="2024-02-27T08:28:02.127" v="102" actId="14100"/>
          <ac:picMkLst>
            <pc:docMk/>
            <pc:sldMk cId="3229017662" sldId="284"/>
            <ac:picMk id="5" creationId="{45BA35E7-D215-84B1-D1BA-412B784EB78B}"/>
          </ac:picMkLst>
        </pc:picChg>
        <pc:picChg chg="del">
          <ac:chgData name="Schrall Maija" userId="60c1a822-4f7e-4063-8333-1039756e1a7a" providerId="ADAL" clId="{52744BFF-A6B2-40CA-BE9A-DD84813562A8}" dt="2023-11-15T11:31:58.691" v="47" actId="478"/>
          <ac:picMkLst>
            <pc:docMk/>
            <pc:sldMk cId="3229017662" sldId="284"/>
            <ac:picMk id="5" creationId="{D624233E-33EA-CFEA-5990-A493FFABDE4A}"/>
          </ac:picMkLst>
        </pc:picChg>
        <pc:picChg chg="add del mod">
          <ac:chgData name="Schrall Maija" userId="60c1a822-4f7e-4063-8333-1039756e1a7a" providerId="ADAL" clId="{52744BFF-A6B2-40CA-BE9A-DD84813562A8}" dt="2024-02-27T08:27:49.794" v="98" actId="478"/>
          <ac:picMkLst>
            <pc:docMk/>
            <pc:sldMk cId="3229017662" sldId="284"/>
            <ac:picMk id="6" creationId="{B8962906-26A0-10F4-7BFB-256E5283C23D}"/>
          </ac:picMkLst>
        </pc:picChg>
      </pc:sldChg>
      <pc:sldChg chg="modSp mod">
        <pc:chgData name="Schrall Maija" userId="60c1a822-4f7e-4063-8333-1039756e1a7a" providerId="ADAL" clId="{52744BFF-A6B2-40CA-BE9A-DD84813562A8}" dt="2024-02-21T10:51:59.570" v="64" actId="20577"/>
        <pc:sldMkLst>
          <pc:docMk/>
          <pc:sldMk cId="23150120" sldId="291"/>
        </pc:sldMkLst>
        <pc:spChg chg="mod">
          <ac:chgData name="Schrall Maija" userId="60c1a822-4f7e-4063-8333-1039756e1a7a" providerId="ADAL" clId="{52744BFF-A6B2-40CA-BE9A-DD84813562A8}" dt="2024-02-21T10:51:59.570" v="64" actId="20577"/>
          <ac:spMkLst>
            <pc:docMk/>
            <pc:sldMk cId="23150120" sldId="291"/>
            <ac:spMk id="4" creationId="{45270AC3-F9EA-E2DF-948B-26FF80CE3CB7}"/>
          </ac:spMkLst>
        </pc:spChg>
      </pc:sldChg>
      <pc:sldChg chg="addSp delSp modSp mod">
        <pc:chgData name="Schrall Maija" userId="60c1a822-4f7e-4063-8333-1039756e1a7a" providerId="ADAL" clId="{52744BFF-A6B2-40CA-BE9A-DD84813562A8}" dt="2024-02-27T08:23:19.279" v="69" actId="14100"/>
        <pc:sldMkLst>
          <pc:docMk/>
          <pc:sldMk cId="1192718695" sldId="299"/>
        </pc:sldMkLst>
        <pc:picChg chg="add del mod">
          <ac:chgData name="Schrall Maija" userId="60c1a822-4f7e-4063-8333-1039756e1a7a" providerId="ADAL" clId="{52744BFF-A6B2-40CA-BE9A-DD84813562A8}" dt="2024-02-27T08:23:09.962" v="65" actId="478"/>
          <ac:picMkLst>
            <pc:docMk/>
            <pc:sldMk cId="1192718695" sldId="299"/>
            <ac:picMk id="4" creationId="{17FB1FF6-A9B2-C07C-DD5E-001A291DEABE}"/>
          </ac:picMkLst>
        </pc:picChg>
        <pc:picChg chg="del">
          <ac:chgData name="Schrall Maija" userId="60c1a822-4f7e-4063-8333-1039756e1a7a" providerId="ADAL" clId="{52744BFF-A6B2-40CA-BE9A-DD84813562A8}" dt="2023-11-15T11:14:36.989" v="3" actId="478"/>
          <ac:picMkLst>
            <pc:docMk/>
            <pc:sldMk cId="1192718695" sldId="299"/>
            <ac:picMk id="5" creationId="{37741B49-771E-6038-AE5E-1DC23B6CF4CB}"/>
          </ac:picMkLst>
        </pc:picChg>
        <pc:picChg chg="add mod">
          <ac:chgData name="Schrall Maija" userId="60c1a822-4f7e-4063-8333-1039756e1a7a" providerId="ADAL" clId="{52744BFF-A6B2-40CA-BE9A-DD84813562A8}" dt="2024-02-27T08:23:19.279" v="69" actId="14100"/>
          <ac:picMkLst>
            <pc:docMk/>
            <pc:sldMk cId="1192718695" sldId="299"/>
            <ac:picMk id="5" creationId="{D243B354-5A36-11F4-5426-B706560C8CD3}"/>
          </ac:picMkLst>
        </pc:picChg>
      </pc:sldChg>
      <pc:sldChg chg="addSp delSp modSp mod">
        <pc:chgData name="Schrall Maija" userId="60c1a822-4f7e-4063-8333-1039756e1a7a" providerId="ADAL" clId="{52744BFF-A6B2-40CA-BE9A-DD84813562A8}" dt="2024-02-27T08:23:58.046" v="73" actId="1076"/>
        <pc:sldMkLst>
          <pc:docMk/>
          <pc:sldMk cId="1818822371" sldId="300"/>
        </pc:sldMkLst>
        <pc:picChg chg="add del mod">
          <ac:chgData name="Schrall Maija" userId="60c1a822-4f7e-4063-8333-1039756e1a7a" providerId="ADAL" clId="{52744BFF-A6B2-40CA-BE9A-DD84813562A8}" dt="2024-02-27T08:23:49.812" v="70" actId="478"/>
          <ac:picMkLst>
            <pc:docMk/>
            <pc:sldMk cId="1818822371" sldId="300"/>
            <ac:picMk id="4" creationId="{81F91BC4-666F-1EB6-2343-DB72D305B548}"/>
          </ac:picMkLst>
        </pc:picChg>
        <pc:picChg chg="del">
          <ac:chgData name="Schrall Maija" userId="60c1a822-4f7e-4063-8333-1039756e1a7a" providerId="ADAL" clId="{52744BFF-A6B2-40CA-BE9A-DD84813562A8}" dt="2023-11-15T11:17:49.776" v="9" actId="478"/>
          <ac:picMkLst>
            <pc:docMk/>
            <pc:sldMk cId="1818822371" sldId="300"/>
            <ac:picMk id="5" creationId="{695CB653-08B6-81B5-83BD-59F8D09BAC24}"/>
          </ac:picMkLst>
        </pc:picChg>
        <pc:picChg chg="add mod">
          <ac:chgData name="Schrall Maija" userId="60c1a822-4f7e-4063-8333-1039756e1a7a" providerId="ADAL" clId="{52744BFF-A6B2-40CA-BE9A-DD84813562A8}" dt="2024-02-27T08:23:58.046" v="73" actId="1076"/>
          <ac:picMkLst>
            <pc:docMk/>
            <pc:sldMk cId="1818822371" sldId="300"/>
            <ac:picMk id="5" creationId="{70378CC0-1EEA-E9E6-7898-CB218791975B}"/>
          </ac:picMkLst>
        </pc:picChg>
      </pc:sldChg>
      <pc:sldChg chg="addSp delSp modSp mod">
        <pc:chgData name="Schrall Maija" userId="60c1a822-4f7e-4063-8333-1039756e1a7a" providerId="ADAL" clId="{52744BFF-A6B2-40CA-BE9A-DD84813562A8}" dt="2024-02-27T08:25:13.427" v="82" actId="14100"/>
        <pc:sldMkLst>
          <pc:docMk/>
          <pc:sldMk cId="2725398103" sldId="301"/>
        </pc:sldMkLst>
        <pc:picChg chg="add del mod">
          <ac:chgData name="Schrall Maija" userId="60c1a822-4f7e-4063-8333-1039756e1a7a" providerId="ADAL" clId="{52744BFF-A6B2-40CA-BE9A-DD84813562A8}" dt="2024-02-27T08:25:04.080" v="78" actId="478"/>
          <ac:picMkLst>
            <pc:docMk/>
            <pc:sldMk cId="2725398103" sldId="301"/>
            <ac:picMk id="4" creationId="{9F5DB4AE-4CA5-168B-87B3-328559364F7C}"/>
          </ac:picMkLst>
        </pc:picChg>
        <pc:picChg chg="add mod">
          <ac:chgData name="Schrall Maija" userId="60c1a822-4f7e-4063-8333-1039756e1a7a" providerId="ADAL" clId="{52744BFF-A6B2-40CA-BE9A-DD84813562A8}" dt="2024-02-27T08:25:13.427" v="82" actId="14100"/>
          <ac:picMkLst>
            <pc:docMk/>
            <pc:sldMk cId="2725398103" sldId="301"/>
            <ac:picMk id="5" creationId="{34482D7F-2FF8-39CB-B7EA-51ADD25BE6A4}"/>
          </ac:picMkLst>
        </pc:picChg>
        <pc:picChg chg="del">
          <ac:chgData name="Schrall Maija" userId="60c1a822-4f7e-4063-8333-1039756e1a7a" providerId="ADAL" clId="{52744BFF-A6B2-40CA-BE9A-DD84813562A8}" dt="2023-11-15T11:22:15.233" v="21" actId="478"/>
          <ac:picMkLst>
            <pc:docMk/>
            <pc:sldMk cId="2725398103" sldId="301"/>
            <ac:picMk id="5" creationId="{4B0115A9-AF3D-586C-D1B6-A46F13131EC0}"/>
          </ac:picMkLst>
        </pc:picChg>
      </pc:sldChg>
      <pc:sldChg chg="addSp delSp modSp mod">
        <pc:chgData name="Schrall Maija" userId="60c1a822-4f7e-4063-8333-1039756e1a7a" providerId="ADAL" clId="{52744BFF-A6B2-40CA-BE9A-DD84813562A8}" dt="2024-02-27T08:26:30.860" v="91" actId="14100"/>
        <pc:sldMkLst>
          <pc:docMk/>
          <pc:sldMk cId="1979914101" sldId="302"/>
        </pc:sldMkLst>
        <pc:picChg chg="add del mod">
          <ac:chgData name="Schrall Maija" userId="60c1a822-4f7e-4063-8333-1039756e1a7a" providerId="ADAL" clId="{52744BFF-A6B2-40CA-BE9A-DD84813562A8}" dt="2024-02-27T08:26:21.316" v="87" actId="478"/>
          <ac:picMkLst>
            <pc:docMk/>
            <pc:sldMk cId="1979914101" sldId="302"/>
            <ac:picMk id="5" creationId="{238AF41E-EC08-BCFB-61A4-3E1F4133E87F}"/>
          </ac:picMkLst>
        </pc:picChg>
        <pc:picChg chg="add mod">
          <ac:chgData name="Schrall Maija" userId="60c1a822-4f7e-4063-8333-1039756e1a7a" providerId="ADAL" clId="{52744BFF-A6B2-40CA-BE9A-DD84813562A8}" dt="2024-02-27T08:26:30.860" v="91" actId="14100"/>
          <ac:picMkLst>
            <pc:docMk/>
            <pc:sldMk cId="1979914101" sldId="302"/>
            <ac:picMk id="6" creationId="{7C80D3E4-D615-C379-F22E-C84BFC62E5A2}"/>
          </ac:picMkLst>
        </pc:picChg>
        <pc:picChg chg="del">
          <ac:chgData name="Schrall Maija" userId="60c1a822-4f7e-4063-8333-1039756e1a7a" providerId="ADAL" clId="{52744BFF-A6B2-40CA-BE9A-DD84813562A8}" dt="2023-11-15T11:26:44.841" v="33" actId="478"/>
          <ac:picMkLst>
            <pc:docMk/>
            <pc:sldMk cId="1979914101" sldId="302"/>
            <ac:picMk id="6" creationId="{C5F7DFEB-5683-2EF7-FF27-C1B0C21024B6}"/>
          </ac:picMkLst>
        </pc:picChg>
      </pc:sldChg>
      <pc:sldChg chg="addSp delSp modSp mod">
        <pc:chgData name="Schrall Maija" userId="60c1a822-4f7e-4063-8333-1039756e1a7a" providerId="ADAL" clId="{52744BFF-A6B2-40CA-BE9A-DD84813562A8}" dt="2024-02-27T08:27:14.444" v="97" actId="1076"/>
        <pc:sldMkLst>
          <pc:docMk/>
          <pc:sldMk cId="1969524118" sldId="303"/>
        </pc:sldMkLst>
        <pc:picChg chg="add del mod">
          <ac:chgData name="Schrall Maija" userId="60c1a822-4f7e-4063-8333-1039756e1a7a" providerId="ADAL" clId="{52744BFF-A6B2-40CA-BE9A-DD84813562A8}" dt="2024-02-27T08:27:03.258" v="92" actId="478"/>
          <ac:picMkLst>
            <pc:docMk/>
            <pc:sldMk cId="1969524118" sldId="303"/>
            <ac:picMk id="5" creationId="{F026E5FD-3E2A-EB85-6600-C2BAC3E60B6D}"/>
          </ac:picMkLst>
        </pc:picChg>
        <pc:picChg chg="add mod">
          <ac:chgData name="Schrall Maija" userId="60c1a822-4f7e-4063-8333-1039756e1a7a" providerId="ADAL" clId="{52744BFF-A6B2-40CA-BE9A-DD84813562A8}" dt="2024-02-27T08:27:14.444" v="97" actId="1076"/>
          <ac:picMkLst>
            <pc:docMk/>
            <pc:sldMk cId="1969524118" sldId="303"/>
            <ac:picMk id="6" creationId="{413FAE68-5627-2177-D6B7-7C9BFBBCE5E9}"/>
          </ac:picMkLst>
        </pc:picChg>
        <pc:picChg chg="del">
          <ac:chgData name="Schrall Maija" userId="60c1a822-4f7e-4063-8333-1039756e1a7a" providerId="ADAL" clId="{52744BFF-A6B2-40CA-BE9A-DD84813562A8}" dt="2023-11-15T11:30:03.137" v="41" actId="478"/>
          <ac:picMkLst>
            <pc:docMk/>
            <pc:sldMk cId="1969524118" sldId="303"/>
            <ac:picMk id="6" creationId="{85AC1C0B-9F8E-D8A0-9654-490B29984637}"/>
          </ac:picMkLst>
        </pc:picChg>
      </pc:sldChg>
      <pc:sldChg chg="addSp delSp modSp mod">
        <pc:chgData name="Schrall Maija" userId="60c1a822-4f7e-4063-8333-1039756e1a7a" providerId="ADAL" clId="{52744BFF-A6B2-40CA-BE9A-DD84813562A8}" dt="2024-02-27T08:31:26.029" v="119" actId="20577"/>
        <pc:sldMkLst>
          <pc:docMk/>
          <pc:sldMk cId="2928420136" sldId="305"/>
        </pc:sldMkLst>
        <pc:spChg chg="mod">
          <ac:chgData name="Schrall Maija" userId="60c1a822-4f7e-4063-8333-1039756e1a7a" providerId="ADAL" clId="{52744BFF-A6B2-40CA-BE9A-DD84813562A8}" dt="2024-02-27T08:31:26.029" v="119" actId="20577"/>
          <ac:spMkLst>
            <pc:docMk/>
            <pc:sldMk cId="2928420136" sldId="305"/>
            <ac:spMk id="6" creationId="{00000000-0000-0000-0000-000000000000}"/>
          </ac:spMkLst>
        </pc:spChg>
        <pc:picChg chg="del">
          <ac:chgData name="Schrall Maija" userId="60c1a822-4f7e-4063-8333-1039756e1a7a" providerId="ADAL" clId="{52744BFF-A6B2-40CA-BE9A-DD84813562A8}" dt="2024-02-27T08:31:16.262" v="115" actId="478"/>
          <ac:picMkLst>
            <pc:docMk/>
            <pc:sldMk cId="2928420136" sldId="305"/>
            <ac:picMk id="2" creationId="{6D96B266-EBFE-E0F8-C95A-AD9DFB24AB71}"/>
          </ac:picMkLst>
        </pc:picChg>
        <pc:picChg chg="add mod">
          <ac:chgData name="Schrall Maija" userId="60c1a822-4f7e-4063-8333-1039756e1a7a" providerId="ADAL" clId="{52744BFF-A6B2-40CA-BE9A-DD84813562A8}" dt="2024-02-27T08:31:23.006" v="117" actId="14100"/>
          <ac:picMkLst>
            <pc:docMk/>
            <pc:sldMk cId="2928420136" sldId="305"/>
            <ac:picMk id="3" creationId="{4DC88AE9-9B05-D7A6-65E5-D8E9969F3F40}"/>
          </ac:picMkLst>
        </pc:picChg>
      </pc:sldChg>
      <pc:sldChg chg="addSp delSp modSp mod">
        <pc:chgData name="Schrall Maija" userId="60c1a822-4f7e-4063-8333-1039756e1a7a" providerId="ADAL" clId="{52744BFF-A6B2-40CA-BE9A-DD84813562A8}" dt="2024-02-27T08:28:58.594" v="107" actId="14100"/>
        <pc:sldMkLst>
          <pc:docMk/>
          <pc:sldMk cId="4261061074" sldId="379"/>
        </pc:sldMkLst>
        <pc:picChg chg="add mod">
          <ac:chgData name="Schrall Maija" userId="60c1a822-4f7e-4063-8333-1039756e1a7a" providerId="ADAL" clId="{52744BFF-A6B2-40CA-BE9A-DD84813562A8}" dt="2024-02-27T08:28:58.594" v="107" actId="14100"/>
          <ac:picMkLst>
            <pc:docMk/>
            <pc:sldMk cId="4261061074" sldId="379"/>
            <ac:picMk id="4" creationId="{944B96A7-D072-61F7-3CC5-414826948867}"/>
          </ac:picMkLst>
        </pc:picChg>
        <pc:picChg chg="del">
          <ac:chgData name="Schrall Maija" userId="60c1a822-4f7e-4063-8333-1039756e1a7a" providerId="ADAL" clId="{52744BFF-A6B2-40CA-BE9A-DD84813562A8}" dt="2024-02-27T08:28:44.729" v="103" actId="478"/>
          <ac:picMkLst>
            <pc:docMk/>
            <pc:sldMk cId="4261061074" sldId="379"/>
            <ac:picMk id="5" creationId="{E3BD1294-E50E-D0B4-D8FA-59C44FF12EA5}"/>
          </ac:picMkLst>
        </pc:picChg>
      </pc:sldChg>
      <pc:sldChg chg="addSp delSp modSp mod">
        <pc:chgData name="Schrall Maija" userId="60c1a822-4f7e-4063-8333-1039756e1a7a" providerId="ADAL" clId="{52744BFF-A6B2-40CA-BE9A-DD84813562A8}" dt="2024-02-27T08:29:42.461" v="114" actId="14100"/>
        <pc:sldMkLst>
          <pc:docMk/>
          <pc:sldMk cId="377946268" sldId="380"/>
        </pc:sldMkLst>
        <pc:picChg chg="add mod">
          <ac:chgData name="Schrall Maija" userId="60c1a822-4f7e-4063-8333-1039756e1a7a" providerId="ADAL" clId="{52744BFF-A6B2-40CA-BE9A-DD84813562A8}" dt="2024-02-27T08:29:42.461" v="114" actId="14100"/>
          <ac:picMkLst>
            <pc:docMk/>
            <pc:sldMk cId="377946268" sldId="380"/>
            <ac:picMk id="5" creationId="{C672AE67-7291-A538-71CA-B4BA4E22851E}"/>
          </ac:picMkLst>
        </pc:picChg>
        <pc:picChg chg="del">
          <ac:chgData name="Schrall Maija" userId="60c1a822-4f7e-4063-8333-1039756e1a7a" providerId="ADAL" clId="{52744BFF-A6B2-40CA-BE9A-DD84813562A8}" dt="2024-02-27T08:29:27.044" v="108" actId="478"/>
          <ac:picMkLst>
            <pc:docMk/>
            <pc:sldMk cId="377946268" sldId="380"/>
            <ac:picMk id="6" creationId="{F2564E16-2A14-CAB4-04D7-FCA04EF452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dirty="0"/>
              <a:t>4.3.2024</a:t>
            </a:r>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dirty="0"/>
              <a:t>4.3.2024</a:t>
            </a:r>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dirty="0"/>
              <a:t>4.3.2024</a:t>
            </a:r>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dirty="0"/>
              <a:t>4.3.2024</a:t>
            </a:r>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dirty="0"/>
              <a:t>4.3.2024</a:t>
            </a:r>
          </a:p>
        </p:txBody>
      </p:sp>
      <p:sp>
        <p:nvSpPr>
          <p:cNvPr id="4" name="Alatunnisteen paikkamerkki 3"/>
          <p:cNvSpPr>
            <a:spLocks noGrp="1"/>
          </p:cNvSpPr>
          <p:nvPr>
            <p:ph type="ftr" sz="quarter" idx="11"/>
          </p:nvPr>
        </p:nvSpPr>
        <p:spPr>
          <a:xfrm>
            <a:off x="3028061" y="6373916"/>
            <a:ext cx="3860800" cy="365125"/>
          </a:xfrm>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dirty="0"/>
              <a:t>4.3.2024</a:t>
            </a:r>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dirty="0"/>
              <a:t>4.3.2024</a:t>
            </a:r>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ft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dirty="0"/>
              <a:t>4.3.2024</a:t>
            </a:r>
          </a:p>
        </p:txBody>
      </p:sp>
      <p:pic>
        <p:nvPicPr>
          <p:cNvPr id="5" name="Kuva 4">
            <a:extLst>
              <a:ext uri="{FF2B5EF4-FFF2-40B4-BE49-F238E27FC236}">
                <a16:creationId xmlns:a16="http://schemas.microsoft.com/office/drawing/2014/main" id="{45BA35E7-D215-84B1-D1BA-412B784EB78B}"/>
              </a:ext>
            </a:extLst>
          </p:cNvPr>
          <p:cNvPicPr>
            <a:picLocks noChangeAspect="1"/>
          </p:cNvPicPr>
          <p:nvPr/>
        </p:nvPicPr>
        <p:blipFill>
          <a:blip r:embed="rId2"/>
          <a:stretch>
            <a:fillRect/>
          </a:stretch>
        </p:blipFill>
        <p:spPr>
          <a:xfrm>
            <a:off x="1422911" y="116631"/>
            <a:ext cx="9074060" cy="5976665"/>
          </a:xfrm>
          <a:prstGeom prst="rect">
            <a:avLst/>
          </a:prstGeom>
        </p:spPr>
      </p:pic>
    </p:spTree>
    <p:extLst>
      <p:ext uri="{BB962C8B-B14F-4D97-AF65-F5344CB8AC3E}">
        <p14:creationId xmlns:p14="http://schemas.microsoft.com/office/powerpoint/2010/main" val="322901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4.3.2024</a:t>
            </a:r>
          </a:p>
        </p:txBody>
      </p:sp>
      <p:pic>
        <p:nvPicPr>
          <p:cNvPr id="4" name="Kuva 3">
            <a:extLst>
              <a:ext uri="{FF2B5EF4-FFF2-40B4-BE49-F238E27FC236}">
                <a16:creationId xmlns:a16="http://schemas.microsoft.com/office/drawing/2014/main" id="{944B96A7-D072-61F7-3CC5-414826948867}"/>
              </a:ext>
            </a:extLst>
          </p:cNvPr>
          <p:cNvPicPr>
            <a:picLocks noChangeAspect="1"/>
          </p:cNvPicPr>
          <p:nvPr/>
        </p:nvPicPr>
        <p:blipFill>
          <a:blip r:embed="rId2"/>
          <a:stretch>
            <a:fillRect/>
          </a:stretch>
        </p:blipFill>
        <p:spPr>
          <a:xfrm>
            <a:off x="1271464" y="168894"/>
            <a:ext cx="9073008" cy="5918288"/>
          </a:xfrm>
          <a:prstGeom prst="rect">
            <a:avLst/>
          </a:prstGeom>
        </p:spPr>
      </p:pic>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4.3.2024</a:t>
            </a:r>
          </a:p>
        </p:txBody>
      </p:sp>
      <p:pic>
        <p:nvPicPr>
          <p:cNvPr id="5" name="Kuva 4">
            <a:extLst>
              <a:ext uri="{FF2B5EF4-FFF2-40B4-BE49-F238E27FC236}">
                <a16:creationId xmlns:a16="http://schemas.microsoft.com/office/drawing/2014/main" id="{C672AE67-7291-A538-71CA-B4BA4E22851E}"/>
              </a:ext>
            </a:extLst>
          </p:cNvPr>
          <p:cNvPicPr>
            <a:picLocks noChangeAspect="1"/>
          </p:cNvPicPr>
          <p:nvPr/>
        </p:nvPicPr>
        <p:blipFill>
          <a:blip r:embed="rId2"/>
          <a:stretch>
            <a:fillRect/>
          </a:stretch>
        </p:blipFill>
        <p:spPr>
          <a:xfrm>
            <a:off x="1223160" y="5052"/>
            <a:ext cx="9196769" cy="6088244"/>
          </a:xfrm>
          <a:prstGeom prst="rect">
            <a:avLst/>
          </a:prstGeom>
        </p:spPr>
      </p:pic>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dirty="0"/>
              <a:t>4.3.2024</a:t>
            </a:r>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1997-2023, </a:t>
            </a:r>
            <a:r>
              <a:rPr lang="sv-FI" sz="2000" b="0" dirty="0"/>
              <a:t>procent</a:t>
            </a:r>
            <a:r>
              <a:rPr lang="fi-FI" sz="2000" b="0" dirty="0"/>
              <a:t> av </a:t>
            </a:r>
            <a:r>
              <a:rPr lang="sv-FI" sz="2000" b="0" dirty="0"/>
              <a:t>sysselsatt</a:t>
            </a:r>
            <a:r>
              <a:rPr lang="fi-FI" sz="2000" b="0" dirty="0"/>
              <a:t> </a:t>
            </a:r>
            <a:r>
              <a:rPr lang="sv-FI" sz="2000" b="0" dirty="0"/>
              <a:t>kapital</a:t>
            </a:r>
          </a:p>
        </p:txBody>
      </p:sp>
      <p:pic>
        <p:nvPicPr>
          <p:cNvPr id="3" name="Kuva 2">
            <a:extLst>
              <a:ext uri="{FF2B5EF4-FFF2-40B4-BE49-F238E27FC236}">
                <a16:creationId xmlns:a16="http://schemas.microsoft.com/office/drawing/2014/main" id="{4DC88AE9-9B05-D7A6-65E5-D8E9969F3F40}"/>
              </a:ext>
            </a:extLst>
          </p:cNvPr>
          <p:cNvPicPr>
            <a:picLocks noChangeAspect="1"/>
          </p:cNvPicPr>
          <p:nvPr/>
        </p:nvPicPr>
        <p:blipFill>
          <a:blip r:embed="rId3"/>
          <a:stretch>
            <a:fillRect/>
          </a:stretch>
        </p:blipFill>
        <p:spPr>
          <a:xfrm>
            <a:off x="2386262" y="981244"/>
            <a:ext cx="7965922" cy="5256068"/>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dirty="0"/>
              <a:t>4.3.2024</a:t>
            </a:r>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dirty="0"/>
              <a:t>4.3.2024</a:t>
            </a:r>
          </a:p>
        </p:txBody>
      </p:sp>
      <p:sp>
        <p:nvSpPr>
          <p:cNvPr id="4" name="Suorakulmio 3">
            <a:extLst>
              <a:ext uri="{FF2B5EF4-FFF2-40B4-BE49-F238E27FC236}">
                <a16:creationId xmlns:a16="http://schemas.microsoft.com/office/drawing/2014/main" id="{45270AC3-F9EA-E2DF-948B-26FF80CE3CB7}"/>
              </a:ext>
            </a:extLst>
          </p:cNvPr>
          <p:cNvSpPr/>
          <p:nvPr/>
        </p:nvSpPr>
        <p:spPr>
          <a:xfrm>
            <a:off x="2207568" y="764704"/>
            <a:ext cx="7560840" cy="1200329"/>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uppgick placeringstillgångarna den 31.12.2023 till circa 251 miljarder euro, vilket avviker med cirka en miljard från </a:t>
            </a:r>
            <a:r>
              <a:rPr lang="fi-FI" b="0" i="0" dirty="0">
                <a:solidFill>
                  <a:srgbClr val="000000"/>
                </a:solidFill>
                <a:effectLst/>
                <a:latin typeface="Trebuchet MS" panose="020B0603020202020204" pitchFamily="34" charset="0"/>
              </a:rPr>
              <a:t>bokslut</a:t>
            </a:r>
            <a:r>
              <a:rPr lang="fi-FI" dirty="0">
                <a:ea typeface="Calibri" panose="020F0502020204030204" pitchFamily="34" charset="0"/>
              </a:rPr>
              <a:t> uppgick. </a:t>
            </a:r>
            <a:r>
              <a:rPr lang="en-US" dirty="0">
                <a:ea typeface="Calibri" panose="020F0502020204030204" pitchFamily="34" charset="0"/>
              </a:rPr>
              <a:t>Orsaken ligger i skillnader inom statistikföringsprocessen. </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4.3.2024</a:t>
            </a:r>
          </a:p>
        </p:txBody>
      </p:sp>
      <p:pic>
        <p:nvPicPr>
          <p:cNvPr id="5" name="Kuva 4">
            <a:extLst>
              <a:ext uri="{FF2B5EF4-FFF2-40B4-BE49-F238E27FC236}">
                <a16:creationId xmlns:a16="http://schemas.microsoft.com/office/drawing/2014/main" id="{D243B354-5A36-11F4-5426-B706560C8CD3}"/>
              </a:ext>
            </a:extLst>
          </p:cNvPr>
          <p:cNvPicPr>
            <a:picLocks noChangeAspect="1"/>
          </p:cNvPicPr>
          <p:nvPr/>
        </p:nvPicPr>
        <p:blipFill>
          <a:blip r:embed="rId2"/>
          <a:stretch>
            <a:fillRect/>
          </a:stretch>
        </p:blipFill>
        <p:spPr>
          <a:xfrm>
            <a:off x="1271464" y="130737"/>
            <a:ext cx="9073008" cy="6045747"/>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4.3.2024</a:t>
            </a:r>
          </a:p>
        </p:txBody>
      </p:sp>
      <p:pic>
        <p:nvPicPr>
          <p:cNvPr id="5" name="Kuva 4">
            <a:extLst>
              <a:ext uri="{FF2B5EF4-FFF2-40B4-BE49-F238E27FC236}">
                <a16:creationId xmlns:a16="http://schemas.microsoft.com/office/drawing/2014/main" id="{70378CC0-1EEA-E9E6-7898-CB218791975B}"/>
              </a:ext>
            </a:extLst>
          </p:cNvPr>
          <p:cNvPicPr>
            <a:picLocks noChangeAspect="1"/>
          </p:cNvPicPr>
          <p:nvPr/>
        </p:nvPicPr>
        <p:blipFill>
          <a:blip r:embed="rId2"/>
          <a:stretch>
            <a:fillRect/>
          </a:stretch>
        </p:blipFill>
        <p:spPr>
          <a:xfrm>
            <a:off x="1343472" y="116631"/>
            <a:ext cx="9153971" cy="5982930"/>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4.3.2024</a:t>
            </a:r>
          </a:p>
        </p:txBody>
      </p:sp>
      <p:pic>
        <p:nvPicPr>
          <p:cNvPr id="6" name="Kuva 5">
            <a:extLst>
              <a:ext uri="{FF2B5EF4-FFF2-40B4-BE49-F238E27FC236}">
                <a16:creationId xmlns:a16="http://schemas.microsoft.com/office/drawing/2014/main" id="{6794D0F7-B828-030E-4BCB-9AAF90DD7CA4}"/>
              </a:ext>
            </a:extLst>
          </p:cNvPr>
          <p:cNvPicPr>
            <a:picLocks noChangeAspect="1"/>
          </p:cNvPicPr>
          <p:nvPr/>
        </p:nvPicPr>
        <p:blipFill>
          <a:blip r:embed="rId2"/>
          <a:stretch>
            <a:fillRect/>
          </a:stretch>
        </p:blipFill>
        <p:spPr>
          <a:xfrm>
            <a:off x="1199456" y="121683"/>
            <a:ext cx="9580688" cy="5832921"/>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4.3.2024</a:t>
            </a:r>
          </a:p>
        </p:txBody>
      </p:sp>
      <p:pic>
        <p:nvPicPr>
          <p:cNvPr id="5" name="Kuva 4">
            <a:extLst>
              <a:ext uri="{FF2B5EF4-FFF2-40B4-BE49-F238E27FC236}">
                <a16:creationId xmlns:a16="http://schemas.microsoft.com/office/drawing/2014/main" id="{34482D7F-2FF8-39CB-B7EA-51ADD25BE6A4}"/>
              </a:ext>
            </a:extLst>
          </p:cNvPr>
          <p:cNvPicPr>
            <a:picLocks noChangeAspect="1"/>
          </p:cNvPicPr>
          <p:nvPr/>
        </p:nvPicPr>
        <p:blipFill>
          <a:blip r:embed="rId2"/>
          <a:stretch>
            <a:fillRect/>
          </a:stretch>
        </p:blipFill>
        <p:spPr>
          <a:xfrm>
            <a:off x="1343472" y="207748"/>
            <a:ext cx="9433048" cy="5746570"/>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4.3.2024</a:t>
            </a:r>
          </a:p>
        </p:txBody>
      </p:sp>
      <p:pic>
        <p:nvPicPr>
          <p:cNvPr id="5" name="Kuva 4">
            <a:extLst>
              <a:ext uri="{FF2B5EF4-FFF2-40B4-BE49-F238E27FC236}">
                <a16:creationId xmlns:a16="http://schemas.microsoft.com/office/drawing/2014/main" id="{F57BABE5-0475-92D9-EF4A-03A91BA13CC5}"/>
              </a:ext>
            </a:extLst>
          </p:cNvPr>
          <p:cNvPicPr>
            <a:picLocks noChangeAspect="1"/>
          </p:cNvPicPr>
          <p:nvPr/>
        </p:nvPicPr>
        <p:blipFill>
          <a:blip r:embed="rId2"/>
          <a:stretch>
            <a:fillRect/>
          </a:stretch>
        </p:blipFill>
        <p:spPr>
          <a:xfrm>
            <a:off x="1415480" y="116631"/>
            <a:ext cx="8952797" cy="6110089"/>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4.3.2024</a:t>
            </a:r>
          </a:p>
        </p:txBody>
      </p:sp>
      <p:pic>
        <p:nvPicPr>
          <p:cNvPr id="6" name="Kuva 5">
            <a:extLst>
              <a:ext uri="{FF2B5EF4-FFF2-40B4-BE49-F238E27FC236}">
                <a16:creationId xmlns:a16="http://schemas.microsoft.com/office/drawing/2014/main" id="{7C80D3E4-D615-C379-F22E-C84BFC62E5A2}"/>
              </a:ext>
            </a:extLst>
          </p:cNvPr>
          <p:cNvPicPr>
            <a:picLocks noChangeAspect="1"/>
          </p:cNvPicPr>
          <p:nvPr/>
        </p:nvPicPr>
        <p:blipFill>
          <a:blip r:embed="rId2"/>
          <a:stretch>
            <a:fillRect/>
          </a:stretch>
        </p:blipFill>
        <p:spPr>
          <a:xfrm>
            <a:off x="1199456" y="102109"/>
            <a:ext cx="9097929" cy="6135203"/>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dirty="0"/>
              <a:t>4.3.2024</a:t>
            </a:r>
          </a:p>
        </p:txBody>
      </p:sp>
      <p:pic>
        <p:nvPicPr>
          <p:cNvPr id="6" name="Kuva 5">
            <a:extLst>
              <a:ext uri="{FF2B5EF4-FFF2-40B4-BE49-F238E27FC236}">
                <a16:creationId xmlns:a16="http://schemas.microsoft.com/office/drawing/2014/main" id="{413FAE68-5627-2177-D6B7-7C9BFBBCE5E9}"/>
              </a:ext>
            </a:extLst>
          </p:cNvPr>
          <p:cNvPicPr>
            <a:picLocks noChangeAspect="1"/>
          </p:cNvPicPr>
          <p:nvPr/>
        </p:nvPicPr>
        <p:blipFill>
          <a:blip r:embed="rId2"/>
          <a:stretch>
            <a:fillRect/>
          </a:stretch>
        </p:blipFill>
        <p:spPr>
          <a:xfrm>
            <a:off x="1343472" y="116631"/>
            <a:ext cx="9056609" cy="5976664"/>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2.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3.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4796</TotalTime>
  <Words>294</Words>
  <Application>Microsoft Office PowerPoint</Application>
  <PresentationFormat>Laajakuva</PresentationFormat>
  <Paragraphs>26</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1997-2023,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193</cp:revision>
  <cp:lastPrinted>2020-05-12T08:55:58Z</cp:lastPrinted>
  <dcterms:created xsi:type="dcterms:W3CDTF">2015-12-16T10:13:18Z</dcterms:created>
  <dcterms:modified xsi:type="dcterms:W3CDTF">2024-03-04T06:43:52Z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