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CD8868-F45B-4512-8088-54EADE96DBD6}" v="1" dt="2024-03-04T04:44:53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7505"/>
  </p:normalViewPr>
  <p:slideViewPr>
    <p:cSldViewPr>
      <p:cViewPr varScale="1">
        <p:scale>
          <a:sx n="111" d="100"/>
          <a:sy n="111" d="100"/>
        </p:scale>
        <p:origin x="480" y="96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rall Maija" userId="60c1a822-4f7e-4063-8333-1039756e1a7a" providerId="ADAL" clId="{65CD8868-F45B-4512-8088-54EADE96DBD6}"/>
    <pc:docChg chg="custSel modSld">
      <pc:chgData name="Schrall Maija" userId="60c1a822-4f7e-4063-8333-1039756e1a7a" providerId="ADAL" clId="{65CD8868-F45B-4512-8088-54EADE96DBD6}" dt="2024-02-27T08:06:46.019" v="64" actId="14100"/>
      <pc:docMkLst>
        <pc:docMk/>
      </pc:docMkLst>
      <pc:sldChg chg="modSp mod">
        <pc:chgData name="Schrall Maija" userId="60c1a822-4f7e-4063-8333-1039756e1a7a" providerId="ADAL" clId="{65CD8868-F45B-4512-8088-54EADE96DBD6}" dt="2024-02-27T08:05:45.411" v="61" actId="14100"/>
        <pc:sldMkLst>
          <pc:docMk/>
          <pc:sldMk cId="4281502375" sldId="273"/>
        </pc:sldMkLst>
        <pc:picChg chg="mod">
          <ac:chgData name="Schrall Maija" userId="60c1a822-4f7e-4063-8333-1039756e1a7a" providerId="ADAL" clId="{65CD8868-F45B-4512-8088-54EADE96DBD6}" dt="2024-02-27T08:05:45.411" v="61" actId="14100"/>
          <ac:picMkLst>
            <pc:docMk/>
            <pc:sldMk cId="4281502375" sldId="273"/>
            <ac:picMk id="5" creationId="{C36EB93E-42B5-FA94-8C04-A1F37DECFEA5}"/>
          </ac:picMkLst>
        </pc:picChg>
      </pc:sldChg>
      <pc:sldChg chg="addSp delSp modSp mod">
        <pc:chgData name="Schrall Maija" userId="60c1a822-4f7e-4063-8333-1039756e1a7a" providerId="ADAL" clId="{65CD8868-F45B-4512-8088-54EADE96DBD6}" dt="2024-02-27T08:06:46.019" v="64" actId="14100"/>
        <pc:sldMkLst>
          <pc:docMk/>
          <pc:sldMk cId="2846619137" sldId="274"/>
        </pc:sldMkLst>
        <pc:picChg chg="del">
          <ac:chgData name="Schrall Maija" userId="60c1a822-4f7e-4063-8333-1039756e1a7a" providerId="ADAL" clId="{65CD8868-F45B-4512-8088-54EADE96DBD6}" dt="2024-02-20T08:11:20.259" v="0" actId="478"/>
          <ac:picMkLst>
            <pc:docMk/>
            <pc:sldMk cId="2846619137" sldId="274"/>
            <ac:picMk id="4" creationId="{9C441DA8-2CDD-03E2-BC31-3B9CEF54A78C}"/>
          </ac:picMkLst>
        </pc:picChg>
        <pc:picChg chg="add del mod">
          <ac:chgData name="Schrall Maija" userId="60c1a822-4f7e-4063-8333-1039756e1a7a" providerId="ADAL" clId="{65CD8868-F45B-4512-8088-54EADE96DBD6}" dt="2024-02-20T09:53:57.103" v="36" actId="478"/>
          <ac:picMkLst>
            <pc:docMk/>
            <pc:sldMk cId="2846619137" sldId="274"/>
            <ac:picMk id="5" creationId="{A8ECE5A5-C2A5-DC18-090C-279B1FF030FE}"/>
          </ac:picMkLst>
        </pc:picChg>
        <pc:picChg chg="add mod">
          <ac:chgData name="Schrall Maija" userId="60c1a822-4f7e-4063-8333-1039756e1a7a" providerId="ADAL" clId="{65CD8868-F45B-4512-8088-54EADE96DBD6}" dt="2024-02-27T08:06:46.019" v="64" actId="14100"/>
          <ac:picMkLst>
            <pc:docMk/>
            <pc:sldMk cId="2846619137" sldId="274"/>
            <ac:picMk id="8" creationId="{0847FEB9-F7C8-367F-756E-1609842AF5AB}"/>
          </ac:picMkLst>
        </pc:picChg>
      </pc:sldChg>
      <pc:sldChg chg="addSp delSp modSp mod">
        <pc:chgData name="Schrall Maija" userId="60c1a822-4f7e-4063-8333-1039756e1a7a" providerId="ADAL" clId="{65CD8868-F45B-4512-8088-54EADE96DBD6}" dt="2024-02-20T09:54:51.245" v="44" actId="1076"/>
        <pc:sldMkLst>
          <pc:docMk/>
          <pc:sldMk cId="847836644" sldId="275"/>
        </pc:sldMkLst>
        <pc:picChg chg="del">
          <ac:chgData name="Schrall Maija" userId="60c1a822-4f7e-4063-8333-1039756e1a7a" providerId="ADAL" clId="{65CD8868-F45B-4512-8088-54EADE96DBD6}" dt="2024-02-20T08:12:11.426" v="7" actId="478"/>
          <ac:picMkLst>
            <pc:docMk/>
            <pc:sldMk cId="847836644" sldId="275"/>
            <ac:picMk id="4" creationId="{EE21A4EB-CFB3-3BD0-D319-7314ECD40081}"/>
          </ac:picMkLst>
        </pc:picChg>
        <pc:picChg chg="add del mod">
          <ac:chgData name="Schrall Maija" userId="60c1a822-4f7e-4063-8333-1039756e1a7a" providerId="ADAL" clId="{65CD8868-F45B-4512-8088-54EADE96DBD6}" dt="2024-02-20T09:54:39.477" v="40" actId="478"/>
          <ac:picMkLst>
            <pc:docMk/>
            <pc:sldMk cId="847836644" sldId="275"/>
            <ac:picMk id="5" creationId="{F387D43D-8907-6F02-E2C9-1C695CFA4378}"/>
          </ac:picMkLst>
        </pc:picChg>
        <pc:picChg chg="add mod">
          <ac:chgData name="Schrall Maija" userId="60c1a822-4f7e-4063-8333-1039756e1a7a" providerId="ADAL" clId="{65CD8868-F45B-4512-8088-54EADE96DBD6}" dt="2024-02-20T09:54:51.245" v="44" actId="1076"/>
          <ac:picMkLst>
            <pc:docMk/>
            <pc:sldMk cId="847836644" sldId="275"/>
            <ac:picMk id="8" creationId="{83683EF5-06A7-BDF4-1FE6-3410321B5E52}"/>
          </ac:picMkLst>
        </pc:picChg>
      </pc:sldChg>
      <pc:sldChg chg="addSp delSp modSp mod">
        <pc:chgData name="Schrall Maija" userId="60c1a822-4f7e-4063-8333-1039756e1a7a" providerId="ADAL" clId="{65CD8868-F45B-4512-8088-54EADE96DBD6}" dt="2024-02-20T08:18:29.250" v="35" actId="1076"/>
        <pc:sldMkLst>
          <pc:docMk/>
          <pc:sldMk cId="952903283" sldId="276"/>
        </pc:sldMkLst>
        <pc:picChg chg="del mod">
          <ac:chgData name="Schrall Maija" userId="60c1a822-4f7e-4063-8333-1039756e1a7a" providerId="ADAL" clId="{65CD8868-F45B-4512-8088-54EADE96DBD6}" dt="2024-02-20T08:18:14.401" v="31" actId="478"/>
          <ac:picMkLst>
            <pc:docMk/>
            <pc:sldMk cId="952903283" sldId="276"/>
            <ac:picMk id="4" creationId="{EE5A2ABC-7A0C-AF6A-EFB7-29374450FBE0}"/>
          </ac:picMkLst>
        </pc:picChg>
        <pc:picChg chg="add mod">
          <ac:chgData name="Schrall Maija" userId="60c1a822-4f7e-4063-8333-1039756e1a7a" providerId="ADAL" clId="{65CD8868-F45B-4512-8088-54EADE96DBD6}" dt="2024-02-20T08:18:29.250" v="35" actId="1076"/>
          <ac:picMkLst>
            <pc:docMk/>
            <pc:sldMk cId="952903283" sldId="276"/>
            <ac:picMk id="5" creationId="{FB0C24E2-A598-C3FA-81B1-75490FA6EAAC}"/>
          </ac:picMkLst>
        </pc:picChg>
      </pc:sldChg>
      <pc:sldChg chg="addSp delSp modSp mod">
        <pc:chgData name="Schrall Maija" userId="60c1a822-4f7e-4063-8333-1039756e1a7a" providerId="ADAL" clId="{65CD8868-F45B-4512-8088-54EADE96DBD6}" dt="2024-02-20T08:15:30.066" v="18" actId="14100"/>
        <pc:sldMkLst>
          <pc:docMk/>
          <pc:sldMk cId="1577759360" sldId="277"/>
        </pc:sldMkLst>
        <pc:picChg chg="del">
          <ac:chgData name="Schrall Maija" userId="60c1a822-4f7e-4063-8333-1039756e1a7a" providerId="ADAL" clId="{65CD8868-F45B-4512-8088-54EADE96DBD6}" dt="2024-02-20T08:15:21.767" v="15" actId="478"/>
          <ac:picMkLst>
            <pc:docMk/>
            <pc:sldMk cId="1577759360" sldId="277"/>
            <ac:picMk id="4" creationId="{45F2F272-3DEA-894D-BD97-DF48AC056796}"/>
          </ac:picMkLst>
        </pc:picChg>
        <pc:picChg chg="add mod">
          <ac:chgData name="Schrall Maija" userId="60c1a822-4f7e-4063-8333-1039756e1a7a" providerId="ADAL" clId="{65CD8868-F45B-4512-8088-54EADE96DBD6}" dt="2024-02-20T08:15:30.066" v="18" actId="14100"/>
          <ac:picMkLst>
            <pc:docMk/>
            <pc:sldMk cId="1577759360" sldId="277"/>
            <ac:picMk id="5" creationId="{3CB66E53-104D-64A7-C1FC-939D55E2C6D9}"/>
          </ac:picMkLst>
        </pc:picChg>
      </pc:sldChg>
      <pc:sldChg chg="addSp delSp modSp mod">
        <pc:chgData name="Schrall Maija" userId="60c1a822-4f7e-4063-8333-1039756e1a7a" providerId="ADAL" clId="{65CD8868-F45B-4512-8088-54EADE96DBD6}" dt="2024-02-20T08:16:20.320" v="25" actId="14100"/>
        <pc:sldMkLst>
          <pc:docMk/>
          <pc:sldMk cId="1914762115" sldId="278"/>
        </pc:sldMkLst>
        <pc:picChg chg="add mod">
          <ac:chgData name="Schrall Maija" userId="60c1a822-4f7e-4063-8333-1039756e1a7a" providerId="ADAL" clId="{65CD8868-F45B-4512-8088-54EADE96DBD6}" dt="2024-02-20T08:16:20.320" v="25" actId="14100"/>
          <ac:picMkLst>
            <pc:docMk/>
            <pc:sldMk cId="1914762115" sldId="278"/>
            <ac:picMk id="4" creationId="{B2C299A7-ED81-EBA9-22C4-0B3E101F04AF}"/>
          </ac:picMkLst>
        </pc:picChg>
        <pc:picChg chg="del">
          <ac:chgData name="Schrall Maija" userId="60c1a822-4f7e-4063-8333-1039756e1a7a" providerId="ADAL" clId="{65CD8868-F45B-4512-8088-54EADE96DBD6}" dt="2024-02-20T08:16:07.701" v="20" actId="478"/>
          <ac:picMkLst>
            <pc:docMk/>
            <pc:sldMk cId="1914762115" sldId="278"/>
            <ac:picMk id="5" creationId="{467313CC-B59B-F851-FA6E-239B2B27A083}"/>
          </ac:picMkLst>
        </pc:picChg>
      </pc:sldChg>
      <pc:sldChg chg="addSp delSp modSp mod">
        <pc:chgData name="Schrall Maija" userId="60c1a822-4f7e-4063-8333-1039756e1a7a" providerId="ADAL" clId="{65CD8868-F45B-4512-8088-54EADE96DBD6}" dt="2024-02-20T09:55:41.113" v="48" actId="14100"/>
        <pc:sldMkLst>
          <pc:docMk/>
          <pc:sldMk cId="231508523" sldId="279"/>
        </pc:sldMkLst>
        <pc:picChg chg="del">
          <ac:chgData name="Schrall Maija" userId="60c1a822-4f7e-4063-8333-1039756e1a7a" providerId="ADAL" clId="{65CD8868-F45B-4512-8088-54EADE96DBD6}" dt="2024-02-20T08:17:04.615" v="26" actId="478"/>
          <ac:picMkLst>
            <pc:docMk/>
            <pc:sldMk cId="231508523" sldId="279"/>
            <ac:picMk id="4" creationId="{5E43173B-920F-C895-8A46-A4902254D920}"/>
          </ac:picMkLst>
        </pc:picChg>
        <pc:picChg chg="add del mod">
          <ac:chgData name="Schrall Maija" userId="60c1a822-4f7e-4063-8333-1039756e1a7a" providerId="ADAL" clId="{65CD8868-F45B-4512-8088-54EADE96DBD6}" dt="2024-02-20T09:55:34.001" v="45" actId="478"/>
          <ac:picMkLst>
            <pc:docMk/>
            <pc:sldMk cId="231508523" sldId="279"/>
            <ac:picMk id="5" creationId="{581655A8-99E0-A3AC-C36C-0BD926619C9F}"/>
          </ac:picMkLst>
        </pc:picChg>
        <pc:picChg chg="add mod">
          <ac:chgData name="Schrall Maija" userId="60c1a822-4f7e-4063-8333-1039756e1a7a" providerId="ADAL" clId="{65CD8868-F45B-4512-8088-54EADE96DBD6}" dt="2024-02-20T09:55:41.113" v="48" actId="14100"/>
          <ac:picMkLst>
            <pc:docMk/>
            <pc:sldMk cId="231508523" sldId="279"/>
            <ac:picMk id="8" creationId="{FD28F3A0-4BA2-A1D5-922E-25AB9336722B}"/>
          </ac:picMkLst>
        </pc:picChg>
      </pc:sldChg>
      <pc:sldChg chg="addSp delSp modSp mod">
        <pc:chgData name="Schrall Maija" userId="60c1a822-4f7e-4063-8333-1039756e1a7a" providerId="ADAL" clId="{65CD8868-F45B-4512-8088-54EADE96DBD6}" dt="2024-02-21T10:14:09.006" v="52" actId="1076"/>
        <pc:sldMkLst>
          <pc:docMk/>
          <pc:sldMk cId="1617746952" sldId="280"/>
        </pc:sldMkLst>
        <pc:picChg chg="add mod">
          <ac:chgData name="Schrall Maija" userId="60c1a822-4f7e-4063-8333-1039756e1a7a" providerId="ADAL" clId="{65CD8868-F45B-4512-8088-54EADE96DBD6}" dt="2024-02-21T10:14:09.006" v="52" actId="1076"/>
          <ac:picMkLst>
            <pc:docMk/>
            <pc:sldMk cId="1617746952" sldId="280"/>
            <ac:picMk id="4" creationId="{A2F56462-42D0-19B7-440D-727D1B597FC6}"/>
          </ac:picMkLst>
        </pc:picChg>
        <pc:picChg chg="del">
          <ac:chgData name="Schrall Maija" userId="60c1a822-4f7e-4063-8333-1039756e1a7a" providerId="ADAL" clId="{65CD8868-F45B-4512-8088-54EADE96DBD6}" dt="2024-02-21T10:14:01.246" v="49" actId="478"/>
          <ac:picMkLst>
            <pc:docMk/>
            <pc:sldMk cId="1617746952" sldId="280"/>
            <ac:picMk id="6" creationId="{E6CBD8D9-C52A-6D16-1442-C74B949FA6A8}"/>
          </ac:picMkLst>
        </pc:picChg>
      </pc:sldChg>
      <pc:sldChg chg="addSp delSp modSp mod">
        <pc:chgData name="Schrall Maija" userId="60c1a822-4f7e-4063-8333-1039756e1a7a" providerId="ADAL" clId="{65CD8868-F45B-4512-8088-54EADE96DBD6}" dt="2024-02-21T10:15:00.146" v="60" actId="14100"/>
        <pc:sldMkLst>
          <pc:docMk/>
          <pc:sldMk cId="2759046842" sldId="281"/>
        </pc:sldMkLst>
        <pc:picChg chg="del">
          <ac:chgData name="Schrall Maija" userId="60c1a822-4f7e-4063-8333-1039756e1a7a" providerId="ADAL" clId="{65CD8868-F45B-4512-8088-54EADE96DBD6}" dt="2024-02-21T10:14:38.056" v="53" actId="478"/>
          <ac:picMkLst>
            <pc:docMk/>
            <pc:sldMk cId="2759046842" sldId="281"/>
            <ac:picMk id="5" creationId="{E9E94439-BFEE-8A9B-DB64-FDBFE5E748C4}"/>
          </ac:picMkLst>
        </pc:picChg>
        <pc:picChg chg="add mod">
          <ac:chgData name="Schrall Maija" userId="60c1a822-4f7e-4063-8333-1039756e1a7a" providerId="ADAL" clId="{65CD8868-F45B-4512-8088-54EADE96DBD6}" dt="2024-02-21T10:15:00.146" v="60" actId="14100"/>
          <ac:picMkLst>
            <pc:docMk/>
            <pc:sldMk cId="2759046842" sldId="281"/>
            <ac:picMk id="6" creationId="{C92A52E8-8F3B-ABAC-DDFB-CF0ED44C5E1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Kolme pointtia</a:t>
            </a:r>
            <a:br>
              <a:rPr lang="fi-FI" dirty="0"/>
            </a:br>
            <a:r>
              <a:rPr lang="fi-FI" dirty="0" err="1"/>
              <a:t>sdfsdfsf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 dirty="0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FD8356-0D89-47E6-B9EA-8F81C0FF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36EB93E-42B5-FA94-8C04-A1F37DECF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19" y="188640"/>
            <a:ext cx="8352929" cy="598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0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68E66B-A0B4-4902-A7D4-0E825D71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0847FEB9-F7C8-367F-756E-1609842AF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19" y="116630"/>
            <a:ext cx="8563751" cy="59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1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1079EE-A959-4E3C-BCB3-AD26B6A6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83683EF5-06A7-BDF4-1FE6-3410321B5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019" y="188640"/>
            <a:ext cx="8632968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3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924D5AB-A4C3-43D2-A20C-E2979262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B0C24E2-A598-C3FA-81B1-75490FA6E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053" y="77987"/>
            <a:ext cx="8250614" cy="597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0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E4E8DD-2675-4FD8-ADEB-2C538D71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CB66E53-104D-64A7-C1FC-939D55E2C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952" y="332656"/>
            <a:ext cx="8581504" cy="587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5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A9A16E-3462-4017-B8FA-1F0592F0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2C299A7-ED81-EBA9-22C4-0B3E101F0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018" y="116631"/>
            <a:ext cx="8609521" cy="604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6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3DF781-2900-40D9-AFA3-09CC11F3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FCA157-FDB5-4DE7-B92E-D6F94949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FD28F3A0-4BA2-A1D5-922E-25AB93367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019" y="165383"/>
            <a:ext cx="8797461" cy="608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5E65FF0-93DA-44C5-966B-B6581035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093DDD-B769-47BF-B55F-24298A57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2F56462-42D0-19B7-440D-727D1B597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6" y="142824"/>
            <a:ext cx="8007056" cy="584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9664988-5DFB-4E61-BE5B-62A816E86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BE4AA5B-3EDD-439C-8D6C-F5E756FD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92A52E8-8F3B-ABAC-DDFB-CF0ED44C5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486" y="116318"/>
            <a:ext cx="8472916" cy="590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4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 laajakuvaesitys" id="{EB69ABDD-351F-40C2-8D38-E1018DF4B6D2}" vid="{66AF4213-E43A-4B7B-93A4-1590027CFCD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FE8D5255017148AD185CFD024E2BF7" ma:contentTypeVersion="0" ma:contentTypeDescription="Create a new document." ma:contentTypeScope="" ma:versionID="c5e5683114ed233c26ad9239dbb2882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75c13719e513bd5fafe27bed5bba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59070D-A370-45EF-B1A5-B3F7B6A010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45DB96-17DA-44E5-95F8-76C96C24DACC}">
  <ds:schemaRefs>
    <ds:schemaRef ds:uri="http://www.w3.org/XML/1998/namespace"/>
    <ds:schemaRef ds:uri="ed08b4c2-5760-49a6-901a-6f5fffdd6222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 laajakuvaesitys</Template>
  <TotalTime>7147</TotalTime>
  <Words>36</Words>
  <Application>Microsoft Office PowerPoint</Application>
  <PresentationFormat>Laajakuva</PresentationFormat>
  <Paragraphs>18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Schrall Maija</dc:creator>
  <cp:lastModifiedBy>Schrall Maija</cp:lastModifiedBy>
  <cp:revision>11</cp:revision>
  <cp:lastPrinted>2020-05-12T08:55:58Z</cp:lastPrinted>
  <dcterms:created xsi:type="dcterms:W3CDTF">2022-02-23T10:25:40Z</dcterms:created>
  <dcterms:modified xsi:type="dcterms:W3CDTF">2024-03-04T04:45:03Z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0x0101008DFE8D5255017148AD185CFD024E2BF7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35;#Yleinen|4ee43028-0df8-4956-b125-d9af33313356</vt:lpwstr>
  </property>
</Properties>
</file>